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1" r:id="rId1"/>
  </p:sldMasterIdLst>
  <p:sldIdLst>
    <p:sldId id="256" r:id="rId2"/>
    <p:sldId id="270" r:id="rId3"/>
    <p:sldId id="269" r:id="rId4"/>
    <p:sldId id="271" r:id="rId5"/>
    <p:sldId id="272" r:id="rId6"/>
    <p:sldId id="273" r:id="rId7"/>
    <p:sldId id="274" r:id="rId8"/>
    <p:sldId id="268" r:id="rId9"/>
    <p:sldId id="276" r:id="rId10"/>
    <p:sldId id="275" r:id="rId11"/>
    <p:sldId id="27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A2B3D6-7A34-4152-AD21-E086BA35DA99}" v="525" dt="2022-02-28T21:46:13.52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93404" autoAdjust="0"/>
  </p:normalViewPr>
  <p:slideViewPr>
    <p:cSldViewPr snapToGrid="0">
      <p:cViewPr varScale="1">
        <p:scale>
          <a:sx n="60" d="100"/>
          <a:sy n="60" d="100"/>
        </p:scale>
        <p:origin x="916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 Pierrot" userId="9b9971942ae026cc" providerId="LiveId" clId="{D2A2B3D6-7A34-4152-AD21-E086BA35DA99}"/>
    <pc:docChg chg="undo custSel addSld delSld modSld sldOrd">
      <pc:chgData name="Marc Pierrot" userId="9b9971942ae026cc" providerId="LiveId" clId="{D2A2B3D6-7A34-4152-AD21-E086BA35DA99}" dt="2022-02-28T21:46:13.524" v="1368"/>
      <pc:docMkLst>
        <pc:docMk/>
      </pc:docMkLst>
      <pc:sldChg chg="delSp modSp mod modTransition modAnim delDesignElem">
        <pc:chgData name="Marc Pierrot" userId="9b9971942ae026cc" providerId="LiveId" clId="{D2A2B3D6-7A34-4152-AD21-E086BA35DA99}" dt="2022-02-24T01:22:05.274" v="332"/>
        <pc:sldMkLst>
          <pc:docMk/>
          <pc:sldMk cId="2308828840" sldId="256"/>
        </pc:sldMkLst>
        <pc:spChg chg="mod">
          <ac:chgData name="Marc Pierrot" userId="9b9971942ae026cc" providerId="LiveId" clId="{D2A2B3D6-7A34-4152-AD21-E086BA35DA99}" dt="2022-02-23T22:11:40.806" v="149" actId="14100"/>
          <ac:spMkLst>
            <pc:docMk/>
            <pc:sldMk cId="2308828840" sldId="256"/>
            <ac:spMk id="2" creationId="{D3488DFB-DF2D-4A73-807E-AC269452F493}"/>
          </ac:spMkLst>
        </pc:spChg>
        <pc:spChg chg="del">
          <ac:chgData name="Marc Pierrot" userId="9b9971942ae026cc" providerId="LiveId" clId="{D2A2B3D6-7A34-4152-AD21-E086BA35DA99}" dt="2022-02-23T22:10:19.157" v="138"/>
          <ac:spMkLst>
            <pc:docMk/>
            <pc:sldMk cId="2308828840" sldId="256"/>
            <ac:spMk id="71" creationId="{6BF1DCD9-4684-4B84-AD73-6652C8BAC73F}"/>
          </ac:spMkLst>
        </pc:spChg>
        <pc:spChg chg="del">
          <ac:chgData name="Marc Pierrot" userId="9b9971942ae026cc" providerId="LiveId" clId="{D2A2B3D6-7A34-4152-AD21-E086BA35DA99}" dt="2022-02-23T22:10:19.157" v="138"/>
          <ac:spMkLst>
            <pc:docMk/>
            <pc:sldMk cId="2308828840" sldId="256"/>
            <ac:spMk id="73" creationId="{4BE6A732-8124-4A59-8EC9-BF4A1648A00C}"/>
          </ac:spMkLst>
        </pc:spChg>
        <pc:cxnChg chg="del">
          <ac:chgData name="Marc Pierrot" userId="9b9971942ae026cc" providerId="LiveId" clId="{D2A2B3D6-7A34-4152-AD21-E086BA35DA99}" dt="2022-02-23T22:10:19.157" v="138"/>
          <ac:cxnSpMkLst>
            <pc:docMk/>
            <pc:sldMk cId="2308828840" sldId="256"/>
            <ac:cxnSpMk id="75" creationId="{EFDAA6A4-1F42-460B-A500-921EEB4BC01C}"/>
          </ac:cxnSpMkLst>
        </pc:cxnChg>
      </pc:sldChg>
      <pc:sldChg chg="addSp delSp modSp del mod modTransition delDesignElem">
        <pc:chgData name="Marc Pierrot" userId="9b9971942ae026cc" providerId="LiveId" clId="{D2A2B3D6-7A34-4152-AD21-E086BA35DA99}" dt="2022-02-23T22:16:55.183" v="191" actId="47"/>
        <pc:sldMkLst>
          <pc:docMk/>
          <pc:sldMk cId="223179562" sldId="257"/>
        </pc:sldMkLst>
        <pc:spChg chg="add del mod">
          <ac:chgData name="Marc Pierrot" userId="9b9971942ae026cc" providerId="LiveId" clId="{D2A2B3D6-7A34-4152-AD21-E086BA35DA99}" dt="2022-02-23T22:16:53.413" v="190" actId="478"/>
          <ac:spMkLst>
            <pc:docMk/>
            <pc:sldMk cId="223179562" sldId="257"/>
            <ac:spMk id="3" creationId="{A5057E08-6FEE-425E-84E7-2BDB84ED373F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8" creationId="{F3060C83-F051-4F0E-ABAD-AA0DFC48B218}"/>
          </ac:spMkLst>
        </pc:spChg>
        <pc:spChg chg="del">
          <ac:chgData name="Marc Pierrot" userId="9b9971942ae026cc" providerId="LiveId" clId="{D2A2B3D6-7A34-4152-AD21-E086BA35DA99}" dt="2022-02-23T22:10:19.157" v="138"/>
          <ac:spMkLst>
            <pc:docMk/>
            <pc:sldMk cId="223179562" sldId="257"/>
            <ac:spMk id="11" creationId="{FD57F13B-6973-4CE9-92F3-5EC476ED97B5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13" creationId="{83C98ABE-055B-441F-B07E-44F97F083C39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15" creationId="{29FDB030-9B49-4CED-8CCD-4D99382388AC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17" creationId="{3783CA14-24A1-485C-8B30-D6A5D87987AD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19" creationId="{9A97C86A-04D6-40F7-AE84-31AB43E6A846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21" creationId="{FF9F2414-84E8-453E-B1F3-389FDE8192D9}"/>
          </ac:spMkLst>
        </pc:spChg>
        <pc:spChg chg="add del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23" creationId="{3ECA69A1-7536-43AC-85EF-C7106179F5ED}"/>
          </ac:spMkLst>
        </pc:spChg>
        <pc:spChg chg="add del">
          <ac:chgData name="Marc Pierrot" userId="9b9971942ae026cc" providerId="LiveId" clId="{D2A2B3D6-7A34-4152-AD21-E086BA35DA99}" dt="2022-02-23T22:12:38.927" v="152" actId="26606"/>
          <ac:spMkLst>
            <pc:docMk/>
            <pc:sldMk cId="223179562" sldId="257"/>
            <ac:spMk id="28" creationId="{B670DBD5-770C-4383-9F54-5B86E86BD5BB}"/>
          </ac:spMkLst>
        </pc:spChg>
        <pc:spChg chg="add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33" creationId="{86FF76B9-219D-4469-AF87-0236D29032F1}"/>
          </ac:spMkLst>
        </pc:spChg>
        <pc:spChg chg="add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34" creationId="{2E80C965-DB6D-4F81-9E9E-B027384D0BD6}"/>
          </ac:spMkLst>
        </pc:spChg>
        <pc:spChg chg="add">
          <ac:chgData name="Marc Pierrot" userId="9b9971942ae026cc" providerId="LiveId" clId="{D2A2B3D6-7A34-4152-AD21-E086BA35DA99}" dt="2022-02-23T22:12:38.937" v="153" actId="26606"/>
          <ac:spMkLst>
            <pc:docMk/>
            <pc:sldMk cId="223179562" sldId="257"/>
            <ac:spMk id="36" creationId="{633C5E46-DAC5-4661-9C87-22B08E2A512F}"/>
          </ac:spMkLst>
        </pc:spChg>
        <pc:grpChg chg="add">
          <ac:chgData name="Marc Pierrot" userId="9b9971942ae026cc" providerId="LiveId" clId="{D2A2B3D6-7A34-4152-AD21-E086BA35DA99}" dt="2022-02-23T22:12:38.937" v="153" actId="26606"/>
          <ac:grpSpMkLst>
            <pc:docMk/>
            <pc:sldMk cId="223179562" sldId="257"/>
            <ac:grpSpMk id="30" creationId="{DB88BD78-87E1-424D-B479-C37D8E41B12E}"/>
          </ac:grpSpMkLst>
        </pc:grpChg>
        <pc:picChg chg="del mod">
          <ac:chgData name="Marc Pierrot" userId="9b9971942ae026cc" providerId="LiveId" clId="{D2A2B3D6-7A34-4152-AD21-E086BA35DA99}" dt="2022-02-23T22:16:47.747" v="189" actId="21"/>
          <ac:picMkLst>
            <pc:docMk/>
            <pc:sldMk cId="223179562" sldId="257"/>
            <ac:picMk id="6" creationId="{C837063A-B9FA-487E-BC86-34612604FCEA}"/>
          </ac:picMkLst>
        </pc:picChg>
      </pc:sldChg>
      <pc:sldChg chg="addSp delSp modSp del mod">
        <pc:chgData name="Marc Pierrot" userId="9b9971942ae026cc" providerId="LiveId" clId="{D2A2B3D6-7A34-4152-AD21-E086BA35DA99}" dt="2022-02-23T22:09:10.311" v="134" actId="47"/>
        <pc:sldMkLst>
          <pc:docMk/>
          <pc:sldMk cId="3748786874" sldId="258"/>
        </pc:sldMkLst>
        <pc:spChg chg="add mod">
          <ac:chgData name="Marc Pierrot" userId="9b9971942ae026cc" providerId="LiveId" clId="{D2A2B3D6-7A34-4152-AD21-E086BA35DA99}" dt="2022-02-23T22:09:06.952" v="133" actId="478"/>
          <ac:spMkLst>
            <pc:docMk/>
            <pc:sldMk cId="3748786874" sldId="258"/>
            <ac:spMk id="3" creationId="{93264B60-341E-4D2F-9C6C-7B5C92D91C0E}"/>
          </ac:spMkLst>
        </pc:spChg>
        <pc:picChg chg="del mod">
          <ac:chgData name="Marc Pierrot" userId="9b9971942ae026cc" providerId="LiveId" clId="{D2A2B3D6-7A34-4152-AD21-E086BA35DA99}" dt="2022-02-23T22:09:06.952" v="133" actId="478"/>
          <ac:picMkLst>
            <pc:docMk/>
            <pc:sldMk cId="3748786874" sldId="258"/>
            <ac:picMk id="6" creationId="{FB1509A8-32FD-4386-B913-EE098DAB82C0}"/>
          </ac:picMkLst>
        </pc:picChg>
      </pc:sldChg>
      <pc:sldChg chg="addSp delSp modSp new del mod">
        <pc:chgData name="Marc Pierrot" userId="9b9971942ae026cc" providerId="LiveId" clId="{D2A2B3D6-7A34-4152-AD21-E086BA35DA99}" dt="2022-02-23T22:15:32.324" v="188" actId="47"/>
        <pc:sldMkLst>
          <pc:docMk/>
          <pc:sldMk cId="3134648902" sldId="259"/>
        </pc:sldMkLst>
        <pc:spChg chg="add del mod">
          <ac:chgData name="Marc Pierrot" userId="9b9971942ae026cc" providerId="LiveId" clId="{D2A2B3D6-7A34-4152-AD21-E086BA35DA99}" dt="2022-02-23T20:31:41.706" v="28"/>
          <ac:spMkLst>
            <pc:docMk/>
            <pc:sldMk cId="3134648902" sldId="259"/>
            <ac:spMk id="2" creationId="{CD49564D-16F5-4A12-8D8C-4988BEE82736}"/>
          </ac:spMkLst>
        </pc:spChg>
        <pc:spChg chg="del">
          <ac:chgData name="Marc Pierrot" userId="9b9971942ae026cc" providerId="LiveId" clId="{D2A2B3D6-7A34-4152-AD21-E086BA35DA99}" dt="2022-02-23T20:12:44.718" v="2" actId="478"/>
          <ac:spMkLst>
            <pc:docMk/>
            <pc:sldMk cId="3134648902" sldId="259"/>
            <ac:spMk id="3" creationId="{BBC0C8D0-B828-448A-BC80-E8B737862629}"/>
          </ac:spMkLst>
        </pc:spChg>
        <pc:spChg chg="del">
          <ac:chgData name="Marc Pierrot" userId="9b9971942ae026cc" providerId="LiveId" clId="{D2A2B3D6-7A34-4152-AD21-E086BA35DA99}" dt="2022-02-23T20:12:42.188" v="1" actId="478"/>
          <ac:spMkLst>
            <pc:docMk/>
            <pc:sldMk cId="3134648902" sldId="259"/>
            <ac:spMk id="4" creationId="{0EE72B4E-6824-42EC-974A-D8F58B0F99BB}"/>
          </ac:spMkLst>
        </pc:spChg>
        <pc:spChg chg="add mod">
          <ac:chgData name="Marc Pierrot" userId="9b9971942ae026cc" providerId="LiveId" clId="{D2A2B3D6-7A34-4152-AD21-E086BA35DA99}" dt="2022-02-23T22:14:01.053" v="156" actId="21"/>
          <ac:spMkLst>
            <pc:docMk/>
            <pc:sldMk cId="3134648902" sldId="259"/>
            <ac:spMk id="14" creationId="{1D41AEC8-6611-4327-A013-9A854B1BC4F7}"/>
          </ac:spMkLst>
        </pc:spChg>
        <pc:picChg chg="add del mod ord modCrop">
          <ac:chgData name="Marc Pierrot" userId="9b9971942ae026cc" providerId="LiveId" clId="{D2A2B3D6-7A34-4152-AD21-E086BA35DA99}" dt="2022-02-23T20:21:31.788" v="15" actId="22"/>
          <ac:picMkLst>
            <pc:docMk/>
            <pc:sldMk cId="3134648902" sldId="259"/>
            <ac:picMk id="6" creationId="{5A21465C-E676-4968-A614-FAC0DC139E76}"/>
          </ac:picMkLst>
        </pc:picChg>
        <pc:picChg chg="add del mod">
          <ac:chgData name="Marc Pierrot" userId="9b9971942ae026cc" providerId="LiveId" clId="{D2A2B3D6-7A34-4152-AD21-E086BA35DA99}" dt="2022-02-23T20:26:02.223" v="22" actId="931"/>
          <ac:picMkLst>
            <pc:docMk/>
            <pc:sldMk cId="3134648902" sldId="259"/>
            <ac:picMk id="8" creationId="{091AF2D4-8C9C-4091-8A2C-CB2FA35F13AC}"/>
          </ac:picMkLst>
        </pc:picChg>
        <pc:picChg chg="add del mod">
          <ac:chgData name="Marc Pierrot" userId="9b9971942ae026cc" providerId="LiveId" clId="{D2A2B3D6-7A34-4152-AD21-E086BA35DA99}" dt="2022-02-23T20:28:39.902" v="27" actId="931"/>
          <ac:picMkLst>
            <pc:docMk/>
            <pc:sldMk cId="3134648902" sldId="259"/>
            <ac:picMk id="10" creationId="{4FC62F8E-BD67-4764-84F2-F23C6C143584}"/>
          </ac:picMkLst>
        </pc:picChg>
        <pc:picChg chg="add del mod">
          <ac:chgData name="Marc Pierrot" userId="9b9971942ae026cc" providerId="LiveId" clId="{D2A2B3D6-7A34-4152-AD21-E086BA35DA99}" dt="2022-02-23T22:14:01.053" v="156" actId="21"/>
          <ac:picMkLst>
            <pc:docMk/>
            <pc:sldMk cId="3134648902" sldId="259"/>
            <ac:picMk id="12" creationId="{196FA05D-CFE9-4513-BA6D-35B5145A41F9}"/>
          </ac:picMkLst>
        </pc:picChg>
      </pc:sldChg>
      <pc:sldChg chg="addSp delSp modSp new del mod">
        <pc:chgData name="Marc Pierrot" userId="9b9971942ae026cc" providerId="LiveId" clId="{D2A2B3D6-7A34-4152-AD21-E086BA35DA99}" dt="2022-02-23T22:36:19.662" v="241" actId="47"/>
        <pc:sldMkLst>
          <pc:docMk/>
          <pc:sldMk cId="1526233838" sldId="260"/>
        </pc:sldMkLst>
        <pc:spChg chg="del mod">
          <ac:chgData name="Marc Pierrot" userId="9b9971942ae026cc" providerId="LiveId" clId="{D2A2B3D6-7A34-4152-AD21-E086BA35DA99}" dt="2022-02-23T20:41:23.019" v="39"/>
          <ac:spMkLst>
            <pc:docMk/>
            <pc:sldMk cId="1526233838" sldId="260"/>
            <ac:spMk id="2" creationId="{C7126616-3C60-4B7E-B4CC-E64754E5D62E}"/>
          </ac:spMkLst>
        </pc:spChg>
        <pc:spChg chg="del">
          <ac:chgData name="Marc Pierrot" userId="9b9971942ae026cc" providerId="LiveId" clId="{D2A2B3D6-7A34-4152-AD21-E086BA35DA99}" dt="2022-02-23T20:41:03.987" v="33" actId="478"/>
          <ac:spMkLst>
            <pc:docMk/>
            <pc:sldMk cId="1526233838" sldId="260"/>
            <ac:spMk id="3" creationId="{0FC42C9A-84EE-4055-80C1-39078A334EF5}"/>
          </ac:spMkLst>
        </pc:spChg>
        <pc:spChg chg="del">
          <ac:chgData name="Marc Pierrot" userId="9b9971942ae026cc" providerId="LiveId" clId="{D2A2B3D6-7A34-4152-AD21-E086BA35DA99}" dt="2022-02-23T20:41:02.281" v="32" actId="478"/>
          <ac:spMkLst>
            <pc:docMk/>
            <pc:sldMk cId="1526233838" sldId="260"/>
            <ac:spMk id="4" creationId="{F8C3431B-74E4-4A03-9BC1-893FE7CD83B1}"/>
          </ac:spMkLst>
        </pc:spChg>
        <pc:spChg chg="add mod">
          <ac:chgData name="Marc Pierrot" userId="9b9971942ae026cc" providerId="LiveId" clId="{D2A2B3D6-7A34-4152-AD21-E086BA35DA99}" dt="2022-02-23T22:36:07.478" v="240" actId="21"/>
          <ac:spMkLst>
            <pc:docMk/>
            <pc:sldMk cId="1526233838" sldId="260"/>
            <ac:spMk id="8" creationId="{BA2D13C5-0A7C-416F-A269-3195CBBF8F00}"/>
          </ac:spMkLst>
        </pc:spChg>
        <pc:picChg chg="add del mod">
          <ac:chgData name="Marc Pierrot" userId="9b9971942ae026cc" providerId="LiveId" clId="{D2A2B3D6-7A34-4152-AD21-E086BA35DA99}" dt="2022-02-23T22:36:07.478" v="240" actId="21"/>
          <ac:picMkLst>
            <pc:docMk/>
            <pc:sldMk cId="1526233838" sldId="260"/>
            <ac:picMk id="6" creationId="{E324EBE1-145B-49D4-9C65-3E33A71F9EBF}"/>
          </ac:picMkLst>
        </pc:picChg>
      </pc:sldChg>
      <pc:sldChg chg="addSp delSp modSp new del mod">
        <pc:chgData name="Marc Pierrot" userId="9b9971942ae026cc" providerId="LiveId" clId="{D2A2B3D6-7A34-4152-AD21-E086BA35DA99}" dt="2022-02-24T01:25:40.498" v="342" actId="47"/>
        <pc:sldMkLst>
          <pc:docMk/>
          <pc:sldMk cId="2998217873" sldId="261"/>
        </pc:sldMkLst>
        <pc:spChg chg="del mod">
          <ac:chgData name="Marc Pierrot" userId="9b9971942ae026cc" providerId="LiveId" clId="{D2A2B3D6-7A34-4152-AD21-E086BA35DA99}" dt="2022-02-23T20:42:13.337" v="49"/>
          <ac:spMkLst>
            <pc:docMk/>
            <pc:sldMk cId="2998217873" sldId="261"/>
            <ac:spMk id="2" creationId="{31D36E20-9CB5-4F97-81D0-879B6D566311}"/>
          </ac:spMkLst>
        </pc:spChg>
        <pc:spChg chg="del">
          <ac:chgData name="Marc Pierrot" userId="9b9971942ae026cc" providerId="LiveId" clId="{D2A2B3D6-7A34-4152-AD21-E086BA35DA99}" dt="2022-02-23T20:41:34.526" v="44" actId="478"/>
          <ac:spMkLst>
            <pc:docMk/>
            <pc:sldMk cId="2998217873" sldId="261"/>
            <ac:spMk id="3" creationId="{48F9BCCE-BF6D-49E7-B527-B659889C1108}"/>
          </ac:spMkLst>
        </pc:spChg>
        <pc:spChg chg="del">
          <ac:chgData name="Marc Pierrot" userId="9b9971942ae026cc" providerId="LiveId" clId="{D2A2B3D6-7A34-4152-AD21-E086BA35DA99}" dt="2022-02-23T20:41:33.017" v="43" actId="478"/>
          <ac:spMkLst>
            <pc:docMk/>
            <pc:sldMk cId="2998217873" sldId="261"/>
            <ac:spMk id="4" creationId="{6CC6E2CD-CEE0-49EC-91F5-5BF9E6B24672}"/>
          </ac:spMkLst>
        </pc:spChg>
        <pc:spChg chg="add mod">
          <ac:chgData name="Marc Pierrot" userId="9b9971942ae026cc" providerId="LiveId" clId="{D2A2B3D6-7A34-4152-AD21-E086BA35DA99}" dt="2022-02-24T01:25:37.912" v="341" actId="21"/>
          <ac:spMkLst>
            <pc:docMk/>
            <pc:sldMk cId="2998217873" sldId="261"/>
            <ac:spMk id="8" creationId="{07E9271A-8657-424F-AF1C-DCDEDBB39A4E}"/>
          </ac:spMkLst>
        </pc:spChg>
        <pc:picChg chg="add del mod">
          <ac:chgData name="Marc Pierrot" userId="9b9971942ae026cc" providerId="LiveId" clId="{D2A2B3D6-7A34-4152-AD21-E086BA35DA99}" dt="2022-02-24T01:25:37.912" v="341" actId="21"/>
          <ac:picMkLst>
            <pc:docMk/>
            <pc:sldMk cId="2998217873" sldId="261"/>
            <ac:picMk id="6" creationId="{39C57A0E-ECFF-4269-BED1-3CAB043A39EF}"/>
          </ac:picMkLst>
        </pc:picChg>
      </pc:sldChg>
      <pc:sldChg chg="addSp delSp modSp new del mod ord">
        <pc:chgData name="Marc Pierrot" userId="9b9971942ae026cc" providerId="LiveId" clId="{D2A2B3D6-7A34-4152-AD21-E086BA35DA99}" dt="2022-02-24T02:42:38.008" v="1117" actId="47"/>
        <pc:sldMkLst>
          <pc:docMk/>
          <pc:sldMk cId="2398203265" sldId="262"/>
        </pc:sldMkLst>
        <pc:spChg chg="add del mod">
          <ac:chgData name="Marc Pierrot" userId="9b9971942ae026cc" providerId="LiveId" clId="{D2A2B3D6-7A34-4152-AD21-E086BA35DA99}" dt="2022-02-23T20:45:29.881" v="78"/>
          <ac:spMkLst>
            <pc:docMk/>
            <pc:sldMk cId="2398203265" sldId="262"/>
            <ac:spMk id="2" creationId="{0E6C8D28-48B2-4369-A21F-B001126873CD}"/>
          </ac:spMkLst>
        </pc:spChg>
        <pc:spChg chg="del mod">
          <ac:chgData name="Marc Pierrot" userId="9b9971942ae026cc" providerId="LiveId" clId="{D2A2B3D6-7A34-4152-AD21-E086BA35DA99}" dt="2022-02-23T20:45:11.499" v="73" actId="478"/>
          <ac:spMkLst>
            <pc:docMk/>
            <pc:sldMk cId="2398203265" sldId="262"/>
            <ac:spMk id="3" creationId="{19B92456-2253-4A2B-A2E8-7DF8A70FDFA2}"/>
          </ac:spMkLst>
        </pc:spChg>
        <pc:spChg chg="del">
          <ac:chgData name="Marc Pierrot" userId="9b9971942ae026cc" providerId="LiveId" clId="{D2A2B3D6-7A34-4152-AD21-E086BA35DA99}" dt="2022-02-23T20:44:39.496" v="55" actId="478"/>
          <ac:spMkLst>
            <pc:docMk/>
            <pc:sldMk cId="2398203265" sldId="262"/>
            <ac:spMk id="4" creationId="{2049E8C2-71C4-44D6-ACBE-3FC591123CFB}"/>
          </ac:spMkLst>
        </pc:spChg>
        <pc:spChg chg="add mod">
          <ac:chgData name="Marc Pierrot" userId="9b9971942ae026cc" providerId="LiveId" clId="{D2A2B3D6-7A34-4152-AD21-E086BA35DA99}" dt="2022-02-24T02:42:31.388" v="1116" actId="21"/>
          <ac:spMkLst>
            <pc:docMk/>
            <pc:sldMk cId="2398203265" sldId="262"/>
            <ac:spMk id="10" creationId="{2DEA773F-CB54-4B4D-928D-B3A1DD512AE6}"/>
          </ac:spMkLst>
        </pc:spChg>
        <pc:picChg chg="add del mod">
          <ac:chgData name="Marc Pierrot" userId="9b9971942ae026cc" providerId="LiveId" clId="{D2A2B3D6-7A34-4152-AD21-E086BA35DA99}" dt="2022-02-23T20:45:07.355" v="68"/>
          <ac:picMkLst>
            <pc:docMk/>
            <pc:sldMk cId="2398203265" sldId="262"/>
            <ac:picMk id="6" creationId="{FC9580D7-4BE9-46A4-8F1F-ECB1F12322D6}"/>
          </ac:picMkLst>
        </pc:picChg>
        <pc:picChg chg="add del mod modCrop">
          <ac:chgData name="Marc Pierrot" userId="9b9971942ae026cc" providerId="LiveId" clId="{D2A2B3D6-7A34-4152-AD21-E086BA35DA99}" dt="2022-02-24T02:42:31.388" v="1116" actId="21"/>
          <ac:picMkLst>
            <pc:docMk/>
            <pc:sldMk cId="2398203265" sldId="262"/>
            <ac:picMk id="8" creationId="{CA89CD94-76F6-42D5-8004-5612F89AB70A}"/>
          </ac:picMkLst>
        </pc:picChg>
      </pc:sldChg>
      <pc:sldChg chg="delSp modSp new del mod">
        <pc:chgData name="Marc Pierrot" userId="9b9971942ae026cc" providerId="LiveId" clId="{D2A2B3D6-7A34-4152-AD21-E086BA35DA99}" dt="2022-02-24T01:33:47.597" v="407" actId="47"/>
        <pc:sldMkLst>
          <pc:docMk/>
          <pc:sldMk cId="4187077802" sldId="263"/>
        </pc:sldMkLst>
        <pc:spChg chg="mod">
          <ac:chgData name="Marc Pierrot" userId="9b9971942ae026cc" providerId="LiveId" clId="{D2A2B3D6-7A34-4152-AD21-E086BA35DA99}" dt="2022-02-23T20:45:49.109" v="86" actId="14100"/>
          <ac:spMkLst>
            <pc:docMk/>
            <pc:sldMk cId="4187077802" sldId="263"/>
            <ac:spMk id="2" creationId="{D9E8F92D-AED3-479A-93BE-8D205AEA18C5}"/>
          </ac:spMkLst>
        </pc:spChg>
        <pc:spChg chg="del">
          <ac:chgData name="Marc Pierrot" userId="9b9971942ae026cc" providerId="LiveId" clId="{D2A2B3D6-7A34-4152-AD21-E086BA35DA99}" dt="2022-02-23T20:45:37.895" v="82" actId="478"/>
          <ac:spMkLst>
            <pc:docMk/>
            <pc:sldMk cId="4187077802" sldId="263"/>
            <ac:spMk id="3" creationId="{821CFF59-B839-419D-A53B-C82627E4FD77}"/>
          </ac:spMkLst>
        </pc:spChg>
        <pc:spChg chg="del">
          <ac:chgData name="Marc Pierrot" userId="9b9971942ae026cc" providerId="LiveId" clId="{D2A2B3D6-7A34-4152-AD21-E086BA35DA99}" dt="2022-02-23T20:45:35.767" v="81" actId="478"/>
          <ac:spMkLst>
            <pc:docMk/>
            <pc:sldMk cId="4187077802" sldId="263"/>
            <ac:spMk id="4" creationId="{D4D0B86B-26B8-4361-8D7E-1EE01512A7A4}"/>
          </ac:spMkLst>
        </pc:spChg>
      </pc:sldChg>
      <pc:sldChg chg="addSp delSp modSp new del mod setBg delDesignElem">
        <pc:chgData name="Marc Pierrot" userId="9b9971942ae026cc" providerId="LiveId" clId="{D2A2B3D6-7A34-4152-AD21-E086BA35DA99}" dt="2022-02-24T02:39:48.366" v="1077" actId="47"/>
        <pc:sldMkLst>
          <pc:docMk/>
          <pc:sldMk cId="2628659198" sldId="264"/>
        </pc:sldMkLst>
        <pc:spChg chg="del mod">
          <ac:chgData name="Marc Pierrot" userId="9b9971942ae026cc" providerId="LiveId" clId="{D2A2B3D6-7A34-4152-AD21-E086BA35DA99}" dt="2022-02-23T20:55:21.570" v="95"/>
          <ac:spMkLst>
            <pc:docMk/>
            <pc:sldMk cId="2628659198" sldId="264"/>
            <ac:spMk id="2" creationId="{A8DCC2D5-856D-461A-A25E-647219B131EF}"/>
          </ac:spMkLst>
        </pc:spChg>
        <pc:spChg chg="del">
          <ac:chgData name="Marc Pierrot" userId="9b9971942ae026cc" providerId="LiveId" clId="{D2A2B3D6-7A34-4152-AD21-E086BA35DA99}" dt="2022-02-23T20:47:14.692" v="90" actId="478"/>
          <ac:spMkLst>
            <pc:docMk/>
            <pc:sldMk cId="2628659198" sldId="264"/>
            <ac:spMk id="3" creationId="{2856F3D0-7D96-4A5B-825C-DFC52BFCC03A}"/>
          </ac:spMkLst>
        </pc:spChg>
        <pc:spChg chg="del">
          <ac:chgData name="Marc Pierrot" userId="9b9971942ae026cc" providerId="LiveId" clId="{D2A2B3D6-7A34-4152-AD21-E086BA35DA99}" dt="2022-02-23T20:47:13.048" v="89" actId="478"/>
          <ac:spMkLst>
            <pc:docMk/>
            <pc:sldMk cId="2628659198" sldId="264"/>
            <ac:spMk id="4" creationId="{636F6EA7-1E69-42AA-A7BA-392D4084B1DA}"/>
          </ac:spMkLst>
        </pc:spChg>
        <pc:spChg chg="add mod">
          <ac:chgData name="Marc Pierrot" userId="9b9971942ae026cc" providerId="LiveId" clId="{D2A2B3D6-7A34-4152-AD21-E086BA35DA99}" dt="2022-02-24T02:39:38.381" v="1076" actId="21"/>
          <ac:spMkLst>
            <pc:docMk/>
            <pc:sldMk cId="2628659198" sldId="264"/>
            <ac:spMk id="8" creationId="{FFFC730E-0A8B-44B9-B64B-470B7828F1BD}"/>
          </ac:spMkLst>
        </pc:spChg>
        <pc:spChg chg="add del">
          <ac:chgData name="Marc Pierrot" userId="9b9971942ae026cc" providerId="LiveId" clId="{D2A2B3D6-7A34-4152-AD21-E086BA35DA99}" dt="2022-02-23T22:10:19.157" v="138"/>
          <ac:spMkLst>
            <pc:docMk/>
            <pc:sldMk cId="2628659198" sldId="264"/>
            <ac:spMk id="11" creationId="{FD57F13B-6973-4CE9-92F3-5EC476ED97B5}"/>
          </ac:spMkLst>
        </pc:spChg>
        <pc:spChg chg="add del">
          <ac:chgData name="Marc Pierrot" userId="9b9971942ae026cc" providerId="LiveId" clId="{D2A2B3D6-7A34-4152-AD21-E086BA35DA99}" dt="2022-02-23T22:10:19.157" v="138"/>
          <ac:spMkLst>
            <pc:docMk/>
            <pc:sldMk cId="2628659198" sldId="264"/>
            <ac:spMk id="13" creationId="{F26684C2-6A38-439A-B608-64C3C746A43F}"/>
          </ac:spMkLst>
        </pc:spChg>
        <pc:picChg chg="add del mod modCrop">
          <ac:chgData name="Marc Pierrot" userId="9b9971942ae026cc" providerId="LiveId" clId="{D2A2B3D6-7A34-4152-AD21-E086BA35DA99}" dt="2022-02-24T02:39:38.381" v="1076" actId="21"/>
          <ac:picMkLst>
            <pc:docMk/>
            <pc:sldMk cId="2628659198" sldId="264"/>
            <ac:picMk id="6" creationId="{457D497B-49FE-4809-99ED-6F3261DCAEB8}"/>
          </ac:picMkLst>
        </pc:picChg>
      </pc:sldChg>
      <pc:sldChg chg="modSp new del">
        <pc:chgData name="Marc Pierrot" userId="9b9971942ae026cc" providerId="LiveId" clId="{D2A2B3D6-7A34-4152-AD21-E086BA35DA99}" dt="2022-02-24T02:34:50.642" v="1004" actId="47"/>
        <pc:sldMkLst>
          <pc:docMk/>
          <pc:sldMk cId="4136158226" sldId="265"/>
        </pc:sldMkLst>
        <pc:spChg chg="mod">
          <ac:chgData name="Marc Pierrot" userId="9b9971942ae026cc" providerId="LiveId" clId="{D2A2B3D6-7A34-4152-AD21-E086BA35DA99}" dt="2022-02-23T22:10:22.144" v="140"/>
          <ac:spMkLst>
            <pc:docMk/>
            <pc:sldMk cId="4136158226" sldId="265"/>
            <ac:spMk id="2" creationId="{E9B2430B-E6F0-4B58-9E48-93FDBB276E0F}"/>
          </ac:spMkLst>
        </pc:spChg>
        <pc:spChg chg="mod">
          <ac:chgData name="Marc Pierrot" userId="9b9971942ae026cc" providerId="LiveId" clId="{D2A2B3D6-7A34-4152-AD21-E086BA35DA99}" dt="2022-02-23T22:10:22.144" v="140"/>
          <ac:spMkLst>
            <pc:docMk/>
            <pc:sldMk cId="4136158226" sldId="265"/>
            <ac:spMk id="3" creationId="{D197BB02-A271-49CA-B370-4939B695BD32}"/>
          </ac:spMkLst>
        </pc:spChg>
        <pc:spChg chg="mod">
          <ac:chgData name="Marc Pierrot" userId="9b9971942ae026cc" providerId="LiveId" clId="{D2A2B3D6-7A34-4152-AD21-E086BA35DA99}" dt="2022-02-23T22:10:22.144" v="140"/>
          <ac:spMkLst>
            <pc:docMk/>
            <pc:sldMk cId="4136158226" sldId="265"/>
            <ac:spMk id="4" creationId="{B413DE11-DFBD-4A6F-8AA0-67F61570399B}"/>
          </ac:spMkLst>
        </pc:spChg>
      </pc:sldChg>
      <pc:sldChg chg="new del">
        <pc:chgData name="Marc Pierrot" userId="9b9971942ae026cc" providerId="LiveId" clId="{D2A2B3D6-7A34-4152-AD21-E086BA35DA99}" dt="2022-02-23T21:04:07.030" v="103" actId="47"/>
        <pc:sldMkLst>
          <pc:docMk/>
          <pc:sldMk cId="3832922746" sldId="266"/>
        </pc:sldMkLst>
      </pc:sldChg>
      <pc:sldChg chg="modSp new del">
        <pc:chgData name="Marc Pierrot" userId="9b9971942ae026cc" providerId="LiveId" clId="{D2A2B3D6-7A34-4152-AD21-E086BA35DA99}" dt="2022-02-24T02:42:44.290" v="1118" actId="47"/>
        <pc:sldMkLst>
          <pc:docMk/>
          <pc:sldMk cId="374502121" sldId="267"/>
        </pc:sldMkLst>
        <pc:spChg chg="mod">
          <ac:chgData name="Marc Pierrot" userId="9b9971942ae026cc" providerId="LiveId" clId="{D2A2B3D6-7A34-4152-AD21-E086BA35DA99}" dt="2022-02-23T22:10:22.144" v="140"/>
          <ac:spMkLst>
            <pc:docMk/>
            <pc:sldMk cId="374502121" sldId="267"/>
            <ac:spMk id="2" creationId="{37EAEE4C-D3D3-4549-9DD0-44DCC5D9EA24}"/>
          </ac:spMkLst>
        </pc:spChg>
        <pc:spChg chg="mod">
          <ac:chgData name="Marc Pierrot" userId="9b9971942ae026cc" providerId="LiveId" clId="{D2A2B3D6-7A34-4152-AD21-E086BA35DA99}" dt="2022-02-23T22:10:22.144" v="140"/>
          <ac:spMkLst>
            <pc:docMk/>
            <pc:sldMk cId="374502121" sldId="267"/>
            <ac:spMk id="3" creationId="{A5C0FD5A-6E25-4119-948E-949802F2F522}"/>
          </ac:spMkLst>
        </pc:spChg>
        <pc:spChg chg="mod">
          <ac:chgData name="Marc Pierrot" userId="9b9971942ae026cc" providerId="LiveId" clId="{D2A2B3D6-7A34-4152-AD21-E086BA35DA99}" dt="2022-02-23T22:10:22.144" v="140"/>
          <ac:spMkLst>
            <pc:docMk/>
            <pc:sldMk cId="374502121" sldId="267"/>
            <ac:spMk id="4" creationId="{215D5E42-5AC4-4124-8C4C-ED2F1670159D}"/>
          </ac:spMkLst>
        </pc:spChg>
      </pc:sldChg>
      <pc:sldChg chg="addSp delSp modSp new mod ord modAnim">
        <pc:chgData name="Marc Pierrot" userId="9b9971942ae026cc" providerId="LiveId" clId="{D2A2B3D6-7A34-4152-AD21-E086BA35DA99}" dt="2022-02-24T14:09:22.384" v="1296" actId="14100"/>
        <pc:sldMkLst>
          <pc:docMk/>
          <pc:sldMk cId="2626538983" sldId="268"/>
        </pc:sldMkLst>
        <pc:spChg chg="mod">
          <ac:chgData name="Marc Pierrot" userId="9b9971942ae026cc" providerId="LiveId" clId="{D2A2B3D6-7A34-4152-AD21-E086BA35DA99}" dt="2022-02-24T02:36:12.811" v="1056" actId="27636"/>
          <ac:spMkLst>
            <pc:docMk/>
            <pc:sldMk cId="2626538983" sldId="268"/>
            <ac:spMk id="2" creationId="{4AECCBFF-4282-4FA0-AE0F-45EB3E4F890E}"/>
          </ac:spMkLst>
        </pc:spChg>
        <pc:spChg chg="del">
          <ac:chgData name="Marc Pierrot" userId="9b9971942ae026cc" providerId="LiveId" clId="{D2A2B3D6-7A34-4152-AD21-E086BA35DA99}" dt="2022-02-23T21:04:32.800" v="107" actId="478"/>
          <ac:spMkLst>
            <pc:docMk/>
            <pc:sldMk cId="2626538983" sldId="268"/>
            <ac:spMk id="3" creationId="{7A0CEB3C-0B7A-4D67-8721-958285EAAE80}"/>
          </ac:spMkLst>
        </pc:spChg>
        <pc:spChg chg="del mod">
          <ac:chgData name="Marc Pierrot" userId="9b9971942ae026cc" providerId="LiveId" clId="{D2A2B3D6-7A34-4152-AD21-E086BA35DA99}" dt="2022-02-23T21:06:42.336" v="127" actId="22"/>
          <ac:spMkLst>
            <pc:docMk/>
            <pc:sldMk cId="2626538983" sldId="268"/>
            <ac:spMk id="4" creationId="{7EA440F2-21D4-4A24-80C6-87C44E884160}"/>
          </ac:spMkLst>
        </pc:spChg>
        <pc:spChg chg="del">
          <ac:chgData name="Marc Pierrot" userId="9b9971942ae026cc" providerId="LiveId" clId="{D2A2B3D6-7A34-4152-AD21-E086BA35DA99}" dt="2022-02-23T21:04:40.127" v="108" actId="478"/>
          <ac:spMkLst>
            <pc:docMk/>
            <pc:sldMk cId="2626538983" sldId="268"/>
            <ac:spMk id="5" creationId="{1683BB00-B3EE-415C-BDD3-0A1A2AEEE027}"/>
          </ac:spMkLst>
        </pc:spChg>
        <pc:spChg chg="add del mod">
          <ac:chgData name="Marc Pierrot" userId="9b9971942ae026cc" providerId="LiveId" clId="{D2A2B3D6-7A34-4152-AD21-E086BA35DA99}" dt="2022-02-23T21:07:51.295" v="129" actId="22"/>
          <ac:spMkLst>
            <pc:docMk/>
            <pc:sldMk cId="2626538983" sldId="268"/>
            <ac:spMk id="6" creationId="{E92973F7-DECB-4652-B71B-75BE7A9412C9}"/>
          </ac:spMkLst>
        </pc:spChg>
        <pc:picChg chg="add del mod">
          <ac:chgData name="Marc Pierrot" userId="9b9971942ae026cc" providerId="LiveId" clId="{D2A2B3D6-7A34-4152-AD21-E086BA35DA99}" dt="2022-02-23T21:06:01.619" v="126"/>
          <ac:picMkLst>
            <pc:docMk/>
            <pc:sldMk cId="2626538983" sldId="268"/>
            <ac:picMk id="8" creationId="{10FAAABC-4F96-45E3-A38A-02D75123D094}"/>
          </ac:picMkLst>
        </pc:picChg>
        <pc:picChg chg="add mod ord">
          <ac:chgData name="Marc Pierrot" userId="9b9971942ae026cc" providerId="LiveId" clId="{D2A2B3D6-7A34-4152-AD21-E086BA35DA99}" dt="2022-02-24T14:09:16.051" v="1294" actId="14100"/>
          <ac:picMkLst>
            <pc:docMk/>
            <pc:sldMk cId="2626538983" sldId="268"/>
            <ac:picMk id="10" creationId="{F4ED5D62-2B7E-4CAA-B41A-CFCE92EAA09A}"/>
          </ac:picMkLst>
        </pc:picChg>
        <pc:picChg chg="add mod ord">
          <ac:chgData name="Marc Pierrot" userId="9b9971942ae026cc" providerId="LiveId" clId="{D2A2B3D6-7A34-4152-AD21-E086BA35DA99}" dt="2022-02-24T14:09:22.384" v="1296" actId="14100"/>
          <ac:picMkLst>
            <pc:docMk/>
            <pc:sldMk cId="2626538983" sldId="268"/>
            <ac:picMk id="12" creationId="{71315665-E657-43E0-A6A0-DFCB6DF093E3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4T01:23:03.138" v="339"/>
        <pc:sldMkLst>
          <pc:docMk/>
          <pc:sldMk cId="1825671026" sldId="269"/>
        </pc:sldMkLst>
        <pc:spChg chg="mod">
          <ac:chgData name="Marc Pierrot" userId="9b9971942ae026cc" providerId="LiveId" clId="{D2A2B3D6-7A34-4152-AD21-E086BA35DA99}" dt="2022-02-24T01:20:47.219" v="322" actId="26606"/>
          <ac:spMkLst>
            <pc:docMk/>
            <pc:sldMk cId="1825671026" sldId="269"/>
            <ac:spMk id="2" creationId="{8E27B9C5-68D9-4872-A8D7-11065C521C84}"/>
          </ac:spMkLst>
        </pc:spChg>
        <pc:spChg chg="del">
          <ac:chgData name="Marc Pierrot" userId="9b9971942ae026cc" providerId="LiveId" clId="{D2A2B3D6-7A34-4152-AD21-E086BA35DA99}" dt="2022-02-23T22:14:05.877" v="157"/>
          <ac:spMkLst>
            <pc:docMk/>
            <pc:sldMk cId="1825671026" sldId="269"/>
            <ac:spMk id="3" creationId="{4B4D1870-CC8F-4344-BAE6-3EC595EB6215}"/>
          </ac:spMkLst>
        </pc:spChg>
        <pc:spChg chg="add del">
          <ac:chgData name="Marc Pierrot" userId="9b9971942ae026cc" providerId="LiveId" clId="{D2A2B3D6-7A34-4152-AD21-E086BA35DA99}" dt="2022-02-23T22:15:09.410" v="180" actId="26606"/>
          <ac:spMkLst>
            <pc:docMk/>
            <pc:sldMk cId="1825671026" sldId="269"/>
            <ac:spMk id="8" creationId="{EC3FBA2D-20A1-421A-843E-69ABB6EA5122}"/>
          </ac:spMkLst>
        </pc:spChg>
        <pc:spChg chg="add del">
          <ac:chgData name="Marc Pierrot" userId="9b9971942ae026cc" providerId="LiveId" clId="{D2A2B3D6-7A34-4152-AD21-E086BA35DA99}" dt="2022-02-24T01:20:47.219" v="322" actId="26606"/>
          <ac:spMkLst>
            <pc:docMk/>
            <pc:sldMk cId="1825671026" sldId="269"/>
            <ac:spMk id="9" creationId="{A4AC5506-6312-4701-8D3C-40187889A947}"/>
          </ac:spMkLst>
        </pc:spChg>
        <pc:spChg chg="add del">
          <ac:chgData name="Marc Pierrot" userId="9b9971942ae026cc" providerId="LiveId" clId="{D2A2B3D6-7A34-4152-AD21-E086BA35DA99}" dt="2022-02-23T22:15:09.410" v="180" actId="26606"/>
          <ac:spMkLst>
            <pc:docMk/>
            <pc:sldMk cId="1825671026" sldId="269"/>
            <ac:spMk id="11" creationId="{FF9B822F-893E-44C8-963C-64F50ACECBB2}"/>
          </ac:spMkLst>
        </pc:spChg>
        <pc:spChg chg="add">
          <ac:chgData name="Marc Pierrot" userId="9b9971942ae026cc" providerId="LiveId" clId="{D2A2B3D6-7A34-4152-AD21-E086BA35DA99}" dt="2022-02-24T01:20:47.219" v="322" actId="26606"/>
          <ac:spMkLst>
            <pc:docMk/>
            <pc:sldMk cId="1825671026" sldId="269"/>
            <ac:spMk id="12" creationId="{047C8CCB-F95D-4249-92DD-651249D3535A}"/>
          </ac:spMkLst>
        </pc:spChg>
        <pc:spChg chg="add del">
          <ac:chgData name="Marc Pierrot" userId="9b9971942ae026cc" providerId="LiveId" clId="{D2A2B3D6-7A34-4152-AD21-E086BA35DA99}" dt="2022-02-23T22:15:09.410" v="180" actId="26606"/>
          <ac:spMkLst>
            <pc:docMk/>
            <pc:sldMk cId="1825671026" sldId="269"/>
            <ac:spMk id="13" creationId="{EBF87945-A001-489F-9D9B-7D9435F0B9CA}"/>
          </ac:spMkLst>
        </pc:spChg>
        <pc:spChg chg="add">
          <ac:chgData name="Marc Pierrot" userId="9b9971942ae026cc" providerId="LiveId" clId="{D2A2B3D6-7A34-4152-AD21-E086BA35DA99}" dt="2022-02-24T01:20:47.219" v="322" actId="26606"/>
          <ac:spMkLst>
            <pc:docMk/>
            <pc:sldMk cId="1825671026" sldId="269"/>
            <ac:spMk id="14" creationId="{6753252F-4873-4F63-801D-CC719279A7D5}"/>
          </ac:spMkLst>
        </pc:spChg>
        <pc:spChg chg="add del">
          <ac:chgData name="Marc Pierrot" userId="9b9971942ae026cc" providerId="LiveId" clId="{D2A2B3D6-7A34-4152-AD21-E086BA35DA99}" dt="2022-02-23T22:15:13.144" v="182" actId="26606"/>
          <ac:spMkLst>
            <pc:docMk/>
            <pc:sldMk cId="1825671026" sldId="269"/>
            <ac:spMk id="15" creationId="{4038CB10-1F5C-4D54-9DF7-12586DE5B007}"/>
          </ac:spMkLst>
        </pc:spChg>
        <pc:spChg chg="add del">
          <ac:chgData name="Marc Pierrot" userId="9b9971942ae026cc" providerId="LiveId" clId="{D2A2B3D6-7A34-4152-AD21-E086BA35DA99}" dt="2022-02-23T22:15:13.144" v="182" actId="26606"/>
          <ac:spMkLst>
            <pc:docMk/>
            <pc:sldMk cId="1825671026" sldId="269"/>
            <ac:spMk id="16" creationId="{73ED6512-6858-4552-B699-9A97FE9A4EA2}"/>
          </ac:spMkLst>
        </pc:spChg>
        <pc:spChg chg="add del">
          <ac:chgData name="Marc Pierrot" userId="9b9971942ae026cc" providerId="LiveId" clId="{D2A2B3D6-7A34-4152-AD21-E086BA35DA99}" dt="2022-02-23T22:15:13.144" v="182" actId="26606"/>
          <ac:spMkLst>
            <pc:docMk/>
            <pc:sldMk cId="1825671026" sldId="269"/>
            <ac:spMk id="17" creationId="{FFD24CF3-D59B-4606-9D2A-4DD5A62ACD88}"/>
          </ac:spMkLst>
        </pc:spChg>
        <pc:spChg chg="add del">
          <ac:chgData name="Marc Pierrot" userId="9b9971942ae026cc" providerId="LiveId" clId="{D2A2B3D6-7A34-4152-AD21-E086BA35DA99}" dt="2022-02-23T22:15:25.534" v="184" actId="26606"/>
          <ac:spMkLst>
            <pc:docMk/>
            <pc:sldMk cId="1825671026" sldId="269"/>
            <ac:spMk id="19" creationId="{EBF87945-A001-489F-9D9B-7D9435F0B9CA}"/>
          </ac:spMkLst>
        </pc:spChg>
        <pc:spChg chg="add del">
          <ac:chgData name="Marc Pierrot" userId="9b9971942ae026cc" providerId="LiveId" clId="{D2A2B3D6-7A34-4152-AD21-E086BA35DA99}" dt="2022-02-23T22:15:25.534" v="184" actId="26606"/>
          <ac:spMkLst>
            <pc:docMk/>
            <pc:sldMk cId="1825671026" sldId="269"/>
            <ac:spMk id="20" creationId="{6B6DD022-FDDE-4E29-8C29-547A601A20F8}"/>
          </ac:spMkLst>
        </pc:spChg>
        <pc:picChg chg="add mod">
          <ac:chgData name="Marc Pierrot" userId="9b9971942ae026cc" providerId="LiveId" clId="{D2A2B3D6-7A34-4152-AD21-E086BA35DA99}" dt="2022-02-24T01:20:47.219" v="322" actId="26606"/>
          <ac:picMkLst>
            <pc:docMk/>
            <pc:sldMk cId="1825671026" sldId="269"/>
            <ac:picMk id="4" creationId="{272A8C5D-6D3B-439F-AEA6-83641200F843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4T14:09:54.975" v="1301" actId="14100"/>
        <pc:sldMkLst>
          <pc:docMk/>
          <pc:sldMk cId="3649760708" sldId="270"/>
        </pc:sldMkLst>
        <pc:spChg chg="mod">
          <ac:chgData name="Marc Pierrot" userId="9b9971942ae026cc" providerId="LiveId" clId="{D2A2B3D6-7A34-4152-AD21-E086BA35DA99}" dt="2022-02-23T22:29:58.783" v="210" actId="26606"/>
          <ac:spMkLst>
            <pc:docMk/>
            <pc:sldMk cId="3649760708" sldId="270"/>
            <ac:spMk id="2" creationId="{43FDAEA0-E1E2-4E17-B90B-6F6A5AF976EA}"/>
          </ac:spMkLst>
        </pc:spChg>
        <pc:spChg chg="del">
          <ac:chgData name="Marc Pierrot" userId="9b9971942ae026cc" providerId="LiveId" clId="{D2A2B3D6-7A34-4152-AD21-E086BA35DA99}" dt="2022-02-23T22:17:03.022" v="193"/>
          <ac:spMkLst>
            <pc:docMk/>
            <pc:sldMk cId="3649760708" sldId="270"/>
            <ac:spMk id="3" creationId="{FA8D60B1-A132-4DC1-B199-33FBB4743800}"/>
          </ac:spMkLst>
        </pc:spChg>
        <pc:spChg chg="add del">
          <ac:chgData name="Marc Pierrot" userId="9b9971942ae026cc" providerId="LiveId" clId="{D2A2B3D6-7A34-4152-AD21-E086BA35DA99}" dt="2022-02-23T22:29:58.783" v="210" actId="26606"/>
          <ac:spMkLst>
            <pc:docMk/>
            <pc:sldMk cId="3649760708" sldId="270"/>
            <ac:spMk id="9" creationId="{D4771268-CB57-404A-9271-370EB28F6090}"/>
          </ac:spMkLst>
        </pc:spChg>
        <pc:spChg chg="add">
          <ac:chgData name="Marc Pierrot" userId="9b9971942ae026cc" providerId="LiveId" clId="{D2A2B3D6-7A34-4152-AD21-E086BA35DA99}" dt="2022-02-23T22:29:58.783" v="210" actId="26606"/>
          <ac:spMkLst>
            <pc:docMk/>
            <pc:sldMk cId="3649760708" sldId="270"/>
            <ac:spMk id="14" creationId="{6753252F-4873-4F63-801D-CC719279A7D5}"/>
          </ac:spMkLst>
        </pc:spChg>
        <pc:spChg chg="add">
          <ac:chgData name="Marc Pierrot" userId="9b9971942ae026cc" providerId="LiveId" clId="{D2A2B3D6-7A34-4152-AD21-E086BA35DA99}" dt="2022-02-23T22:29:58.783" v="210" actId="26606"/>
          <ac:spMkLst>
            <pc:docMk/>
            <pc:sldMk cId="3649760708" sldId="270"/>
            <ac:spMk id="16" creationId="{047C8CCB-F95D-4249-92DD-651249D3535A}"/>
          </ac:spMkLst>
        </pc:spChg>
        <pc:picChg chg="add mod">
          <ac:chgData name="Marc Pierrot" userId="9b9971942ae026cc" providerId="LiveId" clId="{D2A2B3D6-7A34-4152-AD21-E086BA35DA99}" dt="2022-02-24T14:09:54.975" v="1301" actId="14100"/>
          <ac:picMkLst>
            <pc:docMk/>
            <pc:sldMk cId="3649760708" sldId="270"/>
            <ac:picMk id="4" creationId="{C33EC779-AA09-4995-9A38-48CA7ADA4B84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4T01:24:00.962" v="340"/>
        <pc:sldMkLst>
          <pc:docMk/>
          <pc:sldMk cId="3792945808" sldId="271"/>
        </pc:sldMkLst>
        <pc:spChg chg="mod">
          <ac:chgData name="Marc Pierrot" userId="9b9971942ae026cc" providerId="LiveId" clId="{D2A2B3D6-7A34-4152-AD21-E086BA35DA99}" dt="2022-02-24T01:21:28.326" v="327" actId="26606"/>
          <ac:spMkLst>
            <pc:docMk/>
            <pc:sldMk cId="3792945808" sldId="271"/>
            <ac:spMk id="2" creationId="{3A3817E0-2603-40BF-9833-74171862D392}"/>
          </ac:spMkLst>
        </pc:spChg>
        <pc:spChg chg="del">
          <ac:chgData name="Marc Pierrot" userId="9b9971942ae026cc" providerId="LiveId" clId="{D2A2B3D6-7A34-4152-AD21-E086BA35DA99}" dt="2022-02-23T22:36:32.073" v="243"/>
          <ac:spMkLst>
            <pc:docMk/>
            <pc:sldMk cId="3792945808" sldId="271"/>
            <ac:spMk id="3" creationId="{2A8ADAF8-A4CF-4C79-B865-5D5E8F373573}"/>
          </ac:spMkLst>
        </pc:spChg>
        <pc:spChg chg="add del">
          <ac:chgData name="Marc Pierrot" userId="9b9971942ae026cc" providerId="LiveId" clId="{D2A2B3D6-7A34-4152-AD21-E086BA35DA99}" dt="2022-02-24T01:21:26.379" v="324" actId="26606"/>
          <ac:spMkLst>
            <pc:docMk/>
            <pc:sldMk cId="3792945808" sldId="271"/>
            <ac:spMk id="9" creationId="{6753252F-4873-4F63-801D-CC719279A7D5}"/>
          </ac:spMkLst>
        </pc:spChg>
        <pc:spChg chg="add del">
          <ac:chgData name="Marc Pierrot" userId="9b9971942ae026cc" providerId="LiveId" clId="{D2A2B3D6-7A34-4152-AD21-E086BA35DA99}" dt="2022-02-24T01:21:26.379" v="324" actId="26606"/>
          <ac:spMkLst>
            <pc:docMk/>
            <pc:sldMk cId="3792945808" sldId="271"/>
            <ac:spMk id="11" creationId="{047C8CCB-F95D-4249-92DD-651249D3535A}"/>
          </ac:spMkLst>
        </pc:spChg>
        <pc:spChg chg="add del">
          <ac:chgData name="Marc Pierrot" userId="9b9971942ae026cc" providerId="LiveId" clId="{D2A2B3D6-7A34-4152-AD21-E086BA35DA99}" dt="2022-02-24T01:21:28.311" v="326" actId="26606"/>
          <ac:spMkLst>
            <pc:docMk/>
            <pc:sldMk cId="3792945808" sldId="271"/>
            <ac:spMk id="13" creationId="{04357C93-F0CB-4A1C-8F77-4E9063789819}"/>
          </ac:spMkLst>
        </pc:spChg>
        <pc:spChg chg="add del">
          <ac:chgData name="Marc Pierrot" userId="9b9971942ae026cc" providerId="LiveId" clId="{D2A2B3D6-7A34-4152-AD21-E086BA35DA99}" dt="2022-02-24T01:21:28.311" v="326" actId="26606"/>
          <ac:spMkLst>
            <pc:docMk/>
            <pc:sldMk cId="3792945808" sldId="271"/>
            <ac:spMk id="14" creationId="{BA79A7CF-01AF-4178-9369-94E0C90EB046}"/>
          </ac:spMkLst>
        </pc:spChg>
        <pc:spChg chg="add del">
          <ac:chgData name="Marc Pierrot" userId="9b9971942ae026cc" providerId="LiveId" clId="{D2A2B3D6-7A34-4152-AD21-E086BA35DA99}" dt="2022-02-24T01:21:28.311" v="326" actId="26606"/>
          <ac:spMkLst>
            <pc:docMk/>
            <pc:sldMk cId="3792945808" sldId="271"/>
            <ac:spMk id="15" creationId="{90F533E9-6690-41A8-A372-4C6C622D028D}"/>
          </ac:spMkLst>
        </pc:spChg>
        <pc:spChg chg="add del">
          <ac:chgData name="Marc Pierrot" userId="9b9971942ae026cc" providerId="LiveId" clId="{D2A2B3D6-7A34-4152-AD21-E086BA35DA99}" dt="2022-02-24T01:21:28.311" v="326" actId="26606"/>
          <ac:spMkLst>
            <pc:docMk/>
            <pc:sldMk cId="3792945808" sldId="271"/>
            <ac:spMk id="16" creationId="{99413ED5-9ED4-4772-BCE4-2BCAE6B12E35}"/>
          </ac:spMkLst>
        </pc:spChg>
        <pc:spChg chg="add">
          <ac:chgData name="Marc Pierrot" userId="9b9971942ae026cc" providerId="LiveId" clId="{D2A2B3D6-7A34-4152-AD21-E086BA35DA99}" dt="2022-02-24T01:21:28.326" v="327" actId="26606"/>
          <ac:spMkLst>
            <pc:docMk/>
            <pc:sldMk cId="3792945808" sldId="271"/>
            <ac:spMk id="18" creationId="{6753252F-4873-4F63-801D-CC719279A7D5}"/>
          </ac:spMkLst>
        </pc:spChg>
        <pc:spChg chg="add">
          <ac:chgData name="Marc Pierrot" userId="9b9971942ae026cc" providerId="LiveId" clId="{D2A2B3D6-7A34-4152-AD21-E086BA35DA99}" dt="2022-02-24T01:21:28.326" v="327" actId="26606"/>
          <ac:spMkLst>
            <pc:docMk/>
            <pc:sldMk cId="3792945808" sldId="271"/>
            <ac:spMk id="19" creationId="{047C8CCB-F95D-4249-92DD-651249D3535A}"/>
          </ac:spMkLst>
        </pc:spChg>
        <pc:picChg chg="add mod">
          <ac:chgData name="Marc Pierrot" userId="9b9971942ae026cc" providerId="LiveId" clId="{D2A2B3D6-7A34-4152-AD21-E086BA35DA99}" dt="2022-02-24T01:21:28.326" v="327" actId="26606"/>
          <ac:picMkLst>
            <pc:docMk/>
            <pc:sldMk cId="3792945808" sldId="271"/>
            <ac:picMk id="4" creationId="{8641F0CA-35CD-40F7-9B30-5A9752570F7C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4T02:38:08.709" v="1069"/>
        <pc:sldMkLst>
          <pc:docMk/>
          <pc:sldMk cId="2334763234" sldId="272"/>
        </pc:sldMkLst>
        <pc:spChg chg="mod">
          <ac:chgData name="Marc Pierrot" userId="9b9971942ae026cc" providerId="LiveId" clId="{D2A2B3D6-7A34-4152-AD21-E086BA35DA99}" dt="2022-02-24T01:32:40.417" v="406" actId="26606"/>
          <ac:spMkLst>
            <pc:docMk/>
            <pc:sldMk cId="2334763234" sldId="272"/>
            <ac:spMk id="2" creationId="{B825DA00-6457-4E1E-85AC-4EE95C64D2AD}"/>
          </ac:spMkLst>
        </pc:spChg>
        <pc:spChg chg="del">
          <ac:chgData name="Marc Pierrot" userId="9b9971942ae026cc" providerId="LiveId" clId="{D2A2B3D6-7A34-4152-AD21-E086BA35DA99}" dt="2022-02-24T01:25:56.091" v="344"/>
          <ac:spMkLst>
            <pc:docMk/>
            <pc:sldMk cId="2334763234" sldId="272"/>
            <ac:spMk id="3" creationId="{72714C55-5A6C-4232-BAFD-486207DE42BB}"/>
          </ac:spMkLst>
        </pc:spChg>
        <pc:spChg chg="add del mod">
          <ac:chgData name="Marc Pierrot" userId="9b9971942ae026cc" providerId="LiveId" clId="{D2A2B3D6-7A34-4152-AD21-E086BA35DA99}" dt="2022-02-24T01:31:36.904" v="346" actId="22"/>
          <ac:spMkLst>
            <pc:docMk/>
            <pc:sldMk cId="2334763234" sldId="272"/>
            <ac:spMk id="6" creationId="{4440672A-BEAB-45B1-B3EC-E5270FA078D5}"/>
          </ac:spMkLst>
        </pc:spChg>
        <pc:spChg chg="add">
          <ac:chgData name="Marc Pierrot" userId="9b9971942ae026cc" providerId="LiveId" clId="{D2A2B3D6-7A34-4152-AD21-E086BA35DA99}" dt="2022-02-24T01:32:40.417" v="406" actId="26606"/>
          <ac:spMkLst>
            <pc:docMk/>
            <pc:sldMk cId="2334763234" sldId="272"/>
            <ac:spMk id="13" creationId="{D12DDE76-C203-4047-9998-63900085B5E8}"/>
          </ac:spMkLst>
        </pc:spChg>
        <pc:picChg chg="add del mod">
          <ac:chgData name="Marc Pierrot" userId="9b9971942ae026cc" providerId="LiveId" clId="{D2A2B3D6-7A34-4152-AD21-E086BA35DA99}" dt="2022-02-24T01:26:22.922" v="345" actId="478"/>
          <ac:picMkLst>
            <pc:docMk/>
            <pc:sldMk cId="2334763234" sldId="272"/>
            <ac:picMk id="4" creationId="{40F4BA44-27BE-4C21-9D91-A244BBF22E86}"/>
          </ac:picMkLst>
        </pc:picChg>
        <pc:picChg chg="add mod ord">
          <ac:chgData name="Marc Pierrot" userId="9b9971942ae026cc" providerId="LiveId" clId="{D2A2B3D6-7A34-4152-AD21-E086BA35DA99}" dt="2022-02-24T01:32:40.417" v="406" actId="26606"/>
          <ac:picMkLst>
            <pc:docMk/>
            <pc:sldMk cId="2334763234" sldId="272"/>
            <ac:picMk id="8" creationId="{51E2F8B5-ECD5-447F-ADEB-2B68F9694DCA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4T02:48:28.973" v="1195" actId="255"/>
        <pc:sldMkLst>
          <pc:docMk/>
          <pc:sldMk cId="3103677191" sldId="273"/>
        </pc:sldMkLst>
        <pc:spChg chg="mod">
          <ac:chgData name="Marc Pierrot" userId="9b9971942ae026cc" providerId="LiveId" clId="{D2A2B3D6-7A34-4152-AD21-E086BA35DA99}" dt="2022-02-24T02:48:14.406" v="1193" actId="1076"/>
          <ac:spMkLst>
            <pc:docMk/>
            <pc:sldMk cId="3103677191" sldId="273"/>
            <ac:spMk id="2" creationId="{ECBE2F8A-EC91-42E7-9975-6C60E99A517D}"/>
          </ac:spMkLst>
        </pc:spChg>
        <pc:spChg chg="del mod">
          <ac:chgData name="Marc Pierrot" userId="9b9971942ae026cc" providerId="LiveId" clId="{D2A2B3D6-7A34-4152-AD21-E086BA35DA99}" dt="2022-02-24T01:39:03.411" v="465" actId="22"/>
          <ac:spMkLst>
            <pc:docMk/>
            <pc:sldMk cId="3103677191" sldId="273"/>
            <ac:spMk id="3" creationId="{DAEF1764-CEB3-4987-85C2-C1B99DF168F8}"/>
          </ac:spMkLst>
        </pc:spChg>
        <pc:spChg chg="mod">
          <ac:chgData name="Marc Pierrot" userId="9b9971942ae026cc" providerId="LiveId" clId="{D2A2B3D6-7A34-4152-AD21-E086BA35DA99}" dt="2022-02-24T02:48:28.973" v="1195" actId="255"/>
          <ac:spMkLst>
            <pc:docMk/>
            <pc:sldMk cId="3103677191" sldId="273"/>
            <ac:spMk id="4" creationId="{F206553D-B4E3-42CD-ACF0-882180BBA018}"/>
          </ac:spMkLst>
        </pc:spChg>
        <pc:spChg chg="add del mod">
          <ac:chgData name="Marc Pierrot" userId="9b9971942ae026cc" providerId="LiveId" clId="{D2A2B3D6-7A34-4152-AD21-E086BA35DA99}" dt="2022-02-24T01:42:24.963" v="608"/>
          <ac:spMkLst>
            <pc:docMk/>
            <pc:sldMk cId="3103677191" sldId="273"/>
            <ac:spMk id="7" creationId="{A856B67A-957D-48B8-BAA3-B528B0DE4847}"/>
          </ac:spMkLst>
        </pc:spChg>
        <pc:spChg chg="add del mod">
          <ac:chgData name="Marc Pierrot" userId="9b9971942ae026cc" providerId="LiveId" clId="{D2A2B3D6-7A34-4152-AD21-E086BA35DA99}" dt="2022-02-24T01:42:24.963" v="608"/>
          <ac:spMkLst>
            <pc:docMk/>
            <pc:sldMk cId="3103677191" sldId="273"/>
            <ac:spMk id="8" creationId="{1B266BE4-0D83-4E03-83B3-F775DAAAA152}"/>
          </ac:spMkLst>
        </pc:spChg>
        <pc:spChg chg="add del mod">
          <ac:chgData name="Marc Pierrot" userId="9b9971942ae026cc" providerId="LiveId" clId="{D2A2B3D6-7A34-4152-AD21-E086BA35DA99}" dt="2022-02-24T01:42:24.963" v="608"/>
          <ac:spMkLst>
            <pc:docMk/>
            <pc:sldMk cId="3103677191" sldId="273"/>
            <ac:spMk id="9" creationId="{BE4AA9FA-537B-40A9-AF59-BEA4D4953B40}"/>
          </ac:spMkLst>
        </pc:spChg>
        <pc:spChg chg="add del mod">
          <ac:chgData name="Marc Pierrot" userId="9b9971942ae026cc" providerId="LiveId" clId="{D2A2B3D6-7A34-4152-AD21-E086BA35DA99}" dt="2022-02-24T01:42:22.083" v="607"/>
          <ac:spMkLst>
            <pc:docMk/>
            <pc:sldMk cId="3103677191" sldId="273"/>
            <ac:spMk id="10" creationId="{5600FCD8-5743-433F-B14B-E8BBBEAD6EBF}"/>
          </ac:spMkLst>
        </pc:spChg>
        <pc:spChg chg="add del mod">
          <ac:chgData name="Marc Pierrot" userId="9b9971942ae026cc" providerId="LiveId" clId="{D2A2B3D6-7A34-4152-AD21-E086BA35DA99}" dt="2022-02-24T01:42:22.083" v="607"/>
          <ac:spMkLst>
            <pc:docMk/>
            <pc:sldMk cId="3103677191" sldId="273"/>
            <ac:spMk id="11" creationId="{390DC6A4-B093-4BEA-9A82-905DF7753431}"/>
          </ac:spMkLst>
        </pc:spChg>
        <pc:spChg chg="add del mod">
          <ac:chgData name="Marc Pierrot" userId="9b9971942ae026cc" providerId="LiveId" clId="{D2A2B3D6-7A34-4152-AD21-E086BA35DA99}" dt="2022-02-24T01:42:22.083" v="607"/>
          <ac:spMkLst>
            <pc:docMk/>
            <pc:sldMk cId="3103677191" sldId="273"/>
            <ac:spMk id="12" creationId="{83639569-3BBC-47AE-9A4C-8EC5B1F4B3E3}"/>
          </ac:spMkLst>
        </pc:spChg>
        <pc:spChg chg="add del">
          <ac:chgData name="Marc Pierrot" userId="9b9971942ae026cc" providerId="LiveId" clId="{D2A2B3D6-7A34-4152-AD21-E086BA35DA99}" dt="2022-02-24T02:44:12.020" v="1149" actId="26606"/>
          <ac:spMkLst>
            <pc:docMk/>
            <pc:sldMk cId="3103677191" sldId="273"/>
            <ac:spMk id="13" creationId="{3B2069EE-A08E-44F0-B3F9-3CF8CC2DCAD5}"/>
          </ac:spMkLst>
        </pc:spChg>
        <pc:spChg chg="add del">
          <ac:chgData name="Marc Pierrot" userId="9b9971942ae026cc" providerId="LiveId" clId="{D2A2B3D6-7A34-4152-AD21-E086BA35DA99}" dt="2022-02-24T02:44:12.020" v="1149" actId="26606"/>
          <ac:spMkLst>
            <pc:docMk/>
            <pc:sldMk cId="3103677191" sldId="273"/>
            <ac:spMk id="14" creationId="{33CD251C-A887-4D2F-925B-FC097198538B}"/>
          </ac:spMkLst>
        </pc:spChg>
        <pc:spChg chg="add del">
          <ac:chgData name="Marc Pierrot" userId="9b9971942ae026cc" providerId="LiveId" clId="{D2A2B3D6-7A34-4152-AD21-E086BA35DA99}" dt="2022-02-24T02:44:59.745" v="1156" actId="26606"/>
          <ac:spMkLst>
            <pc:docMk/>
            <pc:sldMk cId="3103677191" sldId="273"/>
            <ac:spMk id="19" creationId="{CEB41C5C-0F34-4DDA-9D7C-5E717F35F60C}"/>
          </ac:spMkLst>
        </pc:spChg>
        <pc:spChg chg="add del">
          <ac:chgData name="Marc Pierrot" userId="9b9971942ae026cc" providerId="LiveId" clId="{D2A2B3D6-7A34-4152-AD21-E086BA35DA99}" dt="2022-02-24T02:47:08.107" v="1178" actId="26606"/>
          <ac:spMkLst>
            <pc:docMk/>
            <pc:sldMk cId="3103677191" sldId="273"/>
            <ac:spMk id="25" creationId="{2B566528-1B12-4246-9431-5C2D7D081168}"/>
          </ac:spMkLst>
        </pc:spChg>
        <pc:spChg chg="add del">
          <ac:chgData name="Marc Pierrot" userId="9b9971942ae026cc" providerId="LiveId" clId="{D2A2B3D6-7A34-4152-AD21-E086BA35DA99}" dt="2022-02-24T02:46:41.858" v="1169" actId="26606"/>
          <ac:spMkLst>
            <pc:docMk/>
            <pc:sldMk cId="3103677191" sldId="273"/>
            <ac:spMk id="38" creationId="{CEB41C5C-0F34-4DDA-9D7C-5E717F35F60C}"/>
          </ac:spMkLst>
        </pc:spChg>
        <pc:spChg chg="add del">
          <ac:chgData name="Marc Pierrot" userId="9b9971942ae026cc" providerId="LiveId" clId="{D2A2B3D6-7A34-4152-AD21-E086BA35DA99}" dt="2022-02-24T02:46:44.289" v="1171" actId="26606"/>
          <ac:spMkLst>
            <pc:docMk/>
            <pc:sldMk cId="3103677191" sldId="273"/>
            <ac:spMk id="43" creationId="{2B566528-1B12-4246-9431-5C2D7D081168}"/>
          </ac:spMkLst>
        </pc:spChg>
        <pc:spChg chg="add del">
          <ac:chgData name="Marc Pierrot" userId="9b9971942ae026cc" providerId="LiveId" clId="{D2A2B3D6-7A34-4152-AD21-E086BA35DA99}" dt="2022-02-24T02:46:45.984" v="1173" actId="26606"/>
          <ac:spMkLst>
            <pc:docMk/>
            <pc:sldMk cId="3103677191" sldId="273"/>
            <ac:spMk id="49" creationId="{5E39A796-BE83-48B1-B33F-35C4A32AAB57}"/>
          </ac:spMkLst>
        </pc:spChg>
        <pc:spChg chg="add del">
          <ac:chgData name="Marc Pierrot" userId="9b9971942ae026cc" providerId="LiveId" clId="{D2A2B3D6-7A34-4152-AD21-E086BA35DA99}" dt="2022-02-24T02:46:45.984" v="1173" actId="26606"/>
          <ac:spMkLst>
            <pc:docMk/>
            <pc:sldMk cId="3103677191" sldId="273"/>
            <ac:spMk id="50" creationId="{72F84B47-E267-4194-8194-831DB7B5547F}"/>
          </ac:spMkLst>
        </pc:spChg>
        <pc:spChg chg="add del">
          <ac:chgData name="Marc Pierrot" userId="9b9971942ae026cc" providerId="LiveId" clId="{D2A2B3D6-7A34-4152-AD21-E086BA35DA99}" dt="2022-02-24T02:46:48.069" v="1175" actId="26606"/>
          <ac:spMkLst>
            <pc:docMk/>
            <pc:sldMk cId="3103677191" sldId="273"/>
            <ac:spMk id="52" creationId="{2B566528-1B12-4246-9431-5C2D7D081168}"/>
          </ac:spMkLst>
        </pc:spChg>
        <pc:spChg chg="add del">
          <ac:chgData name="Marc Pierrot" userId="9b9971942ae026cc" providerId="LiveId" clId="{D2A2B3D6-7A34-4152-AD21-E086BA35DA99}" dt="2022-02-24T02:47:08.084" v="1177" actId="26606"/>
          <ac:spMkLst>
            <pc:docMk/>
            <pc:sldMk cId="3103677191" sldId="273"/>
            <ac:spMk id="56" creationId="{5E39A796-BE83-48B1-B33F-35C4A32AAB57}"/>
          </ac:spMkLst>
        </pc:spChg>
        <pc:spChg chg="add del">
          <ac:chgData name="Marc Pierrot" userId="9b9971942ae026cc" providerId="LiveId" clId="{D2A2B3D6-7A34-4152-AD21-E086BA35DA99}" dt="2022-02-24T02:47:08.084" v="1177" actId="26606"/>
          <ac:spMkLst>
            <pc:docMk/>
            <pc:sldMk cId="3103677191" sldId="273"/>
            <ac:spMk id="57" creationId="{72F84B47-E267-4194-8194-831DB7B5547F}"/>
          </ac:spMkLst>
        </pc:spChg>
        <pc:spChg chg="add del">
          <ac:chgData name="Marc Pierrot" userId="9b9971942ae026cc" providerId="LiveId" clId="{D2A2B3D6-7A34-4152-AD21-E086BA35DA99}" dt="2022-02-24T02:47:54.412" v="1187" actId="26606"/>
          <ac:spMkLst>
            <pc:docMk/>
            <pc:sldMk cId="3103677191" sldId="273"/>
            <ac:spMk id="59" creationId="{F13C74B1-5B17-4795-BED0-7140497B445A}"/>
          </ac:spMkLst>
        </pc:spChg>
        <pc:spChg chg="add del">
          <ac:chgData name="Marc Pierrot" userId="9b9971942ae026cc" providerId="LiveId" clId="{D2A2B3D6-7A34-4152-AD21-E086BA35DA99}" dt="2022-02-24T02:47:54.412" v="1187" actId="26606"/>
          <ac:spMkLst>
            <pc:docMk/>
            <pc:sldMk cId="3103677191" sldId="273"/>
            <ac:spMk id="60" creationId="{D4974D33-8DC5-464E-8C6D-BE58F0669C17}"/>
          </ac:spMkLst>
        </pc:spChg>
        <pc:spChg chg="add">
          <ac:chgData name="Marc Pierrot" userId="9b9971942ae026cc" providerId="LiveId" clId="{D2A2B3D6-7A34-4152-AD21-E086BA35DA99}" dt="2022-02-24T02:47:54.412" v="1187" actId="26606"/>
          <ac:spMkLst>
            <pc:docMk/>
            <pc:sldMk cId="3103677191" sldId="273"/>
            <ac:spMk id="65" creationId="{5E39A796-BE83-48B1-B33F-35C4A32AAB57}"/>
          </ac:spMkLst>
        </pc:spChg>
        <pc:spChg chg="add">
          <ac:chgData name="Marc Pierrot" userId="9b9971942ae026cc" providerId="LiveId" clId="{D2A2B3D6-7A34-4152-AD21-E086BA35DA99}" dt="2022-02-24T02:47:54.412" v="1187" actId="26606"/>
          <ac:spMkLst>
            <pc:docMk/>
            <pc:sldMk cId="3103677191" sldId="273"/>
            <ac:spMk id="67" creationId="{72F84B47-E267-4194-8194-831DB7B5547F}"/>
          </ac:spMkLst>
        </pc:spChg>
        <pc:grpChg chg="add del">
          <ac:chgData name="Marc Pierrot" userId="9b9971942ae026cc" providerId="LiveId" clId="{D2A2B3D6-7A34-4152-AD21-E086BA35DA99}" dt="2022-02-24T02:44:12.020" v="1149" actId="26606"/>
          <ac:grpSpMkLst>
            <pc:docMk/>
            <pc:sldMk cId="3103677191" sldId="273"/>
            <ac:grpSpMk id="15" creationId="{C9888C69-11CC-40BA-BABF-F9B7E11C9156}"/>
          </ac:grpSpMkLst>
        </pc:grpChg>
        <pc:grpChg chg="add del">
          <ac:chgData name="Marc Pierrot" userId="9b9971942ae026cc" providerId="LiveId" clId="{D2A2B3D6-7A34-4152-AD21-E086BA35DA99}" dt="2022-02-24T02:47:08.107" v="1178" actId="26606"/>
          <ac:grpSpMkLst>
            <pc:docMk/>
            <pc:sldMk cId="3103677191" sldId="273"/>
            <ac:grpSpMk id="27" creationId="{828A5161-06F1-46CF-8AD7-844680A59E13}"/>
          </ac:grpSpMkLst>
        </pc:grpChg>
        <pc:grpChg chg="add del">
          <ac:chgData name="Marc Pierrot" userId="9b9971942ae026cc" providerId="LiveId" clId="{D2A2B3D6-7A34-4152-AD21-E086BA35DA99}" dt="2022-02-24T02:47:08.107" v="1178" actId="26606"/>
          <ac:grpSpMkLst>
            <pc:docMk/>
            <pc:sldMk cId="3103677191" sldId="273"/>
            <ac:grpSpMk id="31" creationId="{5995D10D-E9C9-47DB-AE7E-801FEF38F5C9}"/>
          </ac:grpSpMkLst>
        </pc:grpChg>
        <pc:grpChg chg="add del">
          <ac:chgData name="Marc Pierrot" userId="9b9971942ae026cc" providerId="LiveId" clId="{D2A2B3D6-7A34-4152-AD21-E086BA35DA99}" dt="2022-02-24T02:46:44.289" v="1171" actId="26606"/>
          <ac:grpSpMkLst>
            <pc:docMk/>
            <pc:sldMk cId="3103677191" sldId="273"/>
            <ac:grpSpMk id="44" creationId="{5995D10D-E9C9-47DB-AE7E-801FEF38F5C9}"/>
          </ac:grpSpMkLst>
        </pc:grpChg>
        <pc:grpChg chg="add del">
          <ac:chgData name="Marc Pierrot" userId="9b9971942ae026cc" providerId="LiveId" clId="{D2A2B3D6-7A34-4152-AD21-E086BA35DA99}" dt="2022-02-24T02:46:44.289" v="1171" actId="26606"/>
          <ac:grpSpMkLst>
            <pc:docMk/>
            <pc:sldMk cId="3103677191" sldId="273"/>
            <ac:grpSpMk id="47" creationId="{828A5161-06F1-46CF-8AD7-844680A59E13}"/>
          </ac:grpSpMkLst>
        </pc:grpChg>
        <pc:grpChg chg="add del">
          <ac:chgData name="Marc Pierrot" userId="9b9971942ae026cc" providerId="LiveId" clId="{D2A2B3D6-7A34-4152-AD21-E086BA35DA99}" dt="2022-02-24T02:46:48.069" v="1175" actId="26606"/>
          <ac:grpSpMkLst>
            <pc:docMk/>
            <pc:sldMk cId="3103677191" sldId="273"/>
            <ac:grpSpMk id="53" creationId="{828A5161-06F1-46CF-8AD7-844680A59E13}"/>
          </ac:grpSpMkLst>
        </pc:grpChg>
        <pc:grpChg chg="add del">
          <ac:chgData name="Marc Pierrot" userId="9b9971942ae026cc" providerId="LiveId" clId="{D2A2B3D6-7A34-4152-AD21-E086BA35DA99}" dt="2022-02-24T02:46:48.069" v="1175" actId="26606"/>
          <ac:grpSpMkLst>
            <pc:docMk/>
            <pc:sldMk cId="3103677191" sldId="273"/>
            <ac:grpSpMk id="54" creationId="{5995D10D-E9C9-47DB-AE7E-801FEF38F5C9}"/>
          </ac:grpSpMkLst>
        </pc:grpChg>
        <pc:picChg chg="add mod ord">
          <ac:chgData name="Marc Pierrot" userId="9b9971942ae026cc" providerId="LiveId" clId="{D2A2B3D6-7A34-4152-AD21-E086BA35DA99}" dt="2022-02-24T02:47:54.412" v="1187" actId="26606"/>
          <ac:picMkLst>
            <pc:docMk/>
            <pc:sldMk cId="3103677191" sldId="273"/>
            <ac:picMk id="6" creationId="{61FCD8BA-65C1-4D36-BCA1-8E341EA2FE40}"/>
          </ac:picMkLst>
        </pc:picChg>
        <pc:cxnChg chg="add del">
          <ac:chgData name="Marc Pierrot" userId="9b9971942ae026cc" providerId="LiveId" clId="{D2A2B3D6-7A34-4152-AD21-E086BA35DA99}" dt="2022-02-24T02:44:59.745" v="1156" actId="26606"/>
          <ac:cxnSpMkLst>
            <pc:docMk/>
            <pc:sldMk cId="3103677191" sldId="273"/>
            <ac:cxnSpMk id="20" creationId="{57E1E5E6-F385-4E9C-B201-BA5BDE5CAD52}"/>
          </ac:cxnSpMkLst>
        </pc:cxnChg>
        <pc:cxnChg chg="add del">
          <ac:chgData name="Marc Pierrot" userId="9b9971942ae026cc" providerId="LiveId" clId="{D2A2B3D6-7A34-4152-AD21-E086BA35DA99}" dt="2022-02-24T02:46:41.858" v="1169" actId="26606"/>
          <ac:cxnSpMkLst>
            <pc:docMk/>
            <pc:sldMk cId="3103677191" sldId="273"/>
            <ac:cxnSpMk id="40" creationId="{57E1E5E6-F385-4E9C-B201-BA5BDE5CAD52}"/>
          </ac:cxnSpMkLst>
        </pc:cxnChg>
      </pc:sldChg>
      <pc:sldChg chg="addSp delSp modSp new mod modTransition setBg modAnim">
        <pc:chgData name="Marc Pierrot" userId="9b9971942ae026cc" providerId="LiveId" clId="{D2A2B3D6-7A34-4152-AD21-E086BA35DA99}" dt="2022-02-24T14:09:33.411" v="1298" actId="14100"/>
        <pc:sldMkLst>
          <pc:docMk/>
          <pc:sldMk cId="2077129770" sldId="274"/>
        </pc:sldMkLst>
        <pc:spChg chg="mod">
          <ac:chgData name="Marc Pierrot" userId="9b9971942ae026cc" providerId="LiveId" clId="{D2A2B3D6-7A34-4152-AD21-E086BA35DA99}" dt="2022-02-24T02:40:49.371" v="1104" actId="26606"/>
          <ac:spMkLst>
            <pc:docMk/>
            <pc:sldMk cId="2077129770" sldId="274"/>
            <ac:spMk id="2" creationId="{E1FC0E91-848B-49EB-B926-99EF7646A954}"/>
          </ac:spMkLst>
        </pc:spChg>
        <pc:spChg chg="del">
          <ac:chgData name="Marc Pierrot" userId="9b9971942ae026cc" providerId="LiveId" clId="{D2A2B3D6-7A34-4152-AD21-E086BA35DA99}" dt="2022-02-24T02:39:56.142" v="1079"/>
          <ac:spMkLst>
            <pc:docMk/>
            <pc:sldMk cId="2077129770" sldId="274"/>
            <ac:spMk id="3" creationId="{01D277C3-1162-4585-8AD3-C4020E3CBF12}"/>
          </ac:spMkLst>
        </pc:spChg>
        <pc:spChg chg="add">
          <ac:chgData name="Marc Pierrot" userId="9b9971942ae026cc" providerId="LiveId" clId="{D2A2B3D6-7A34-4152-AD21-E086BA35DA99}" dt="2022-02-24T02:40:49.371" v="1104" actId="26606"/>
          <ac:spMkLst>
            <pc:docMk/>
            <pc:sldMk cId="2077129770" sldId="274"/>
            <ac:spMk id="9" creationId="{6753252F-4873-4F63-801D-CC719279A7D5}"/>
          </ac:spMkLst>
        </pc:spChg>
        <pc:spChg chg="add">
          <ac:chgData name="Marc Pierrot" userId="9b9971942ae026cc" providerId="LiveId" clId="{D2A2B3D6-7A34-4152-AD21-E086BA35DA99}" dt="2022-02-24T02:40:49.371" v="1104" actId="26606"/>
          <ac:spMkLst>
            <pc:docMk/>
            <pc:sldMk cId="2077129770" sldId="274"/>
            <ac:spMk id="11" creationId="{047C8CCB-F95D-4249-92DD-651249D3535A}"/>
          </ac:spMkLst>
        </pc:spChg>
        <pc:picChg chg="add mod">
          <ac:chgData name="Marc Pierrot" userId="9b9971942ae026cc" providerId="LiveId" clId="{D2A2B3D6-7A34-4152-AD21-E086BA35DA99}" dt="2022-02-24T14:09:33.411" v="1298" actId="14100"/>
          <ac:picMkLst>
            <pc:docMk/>
            <pc:sldMk cId="2077129770" sldId="274"/>
            <ac:picMk id="4" creationId="{A3065278-6CAD-40FF-B1A7-7C50BB946B6E}"/>
          </ac:picMkLst>
        </pc:picChg>
      </pc:sldChg>
      <pc:sldChg chg="addSp delSp modSp new mod setBg modAnim">
        <pc:chgData name="Marc Pierrot" userId="9b9971942ae026cc" providerId="LiveId" clId="{D2A2B3D6-7A34-4152-AD21-E086BA35DA99}" dt="2022-02-24T14:09:04.975" v="1292" actId="14100"/>
        <pc:sldMkLst>
          <pc:docMk/>
          <pc:sldMk cId="3087407898" sldId="275"/>
        </pc:sldMkLst>
        <pc:spChg chg="mod">
          <ac:chgData name="Marc Pierrot" userId="9b9971942ae026cc" providerId="LiveId" clId="{D2A2B3D6-7A34-4152-AD21-E086BA35DA99}" dt="2022-02-24T02:43:36.685" v="1146" actId="26606"/>
          <ac:spMkLst>
            <pc:docMk/>
            <pc:sldMk cId="3087407898" sldId="275"/>
            <ac:spMk id="2" creationId="{B96CC348-50E1-4AD6-A042-B7D554ACAB76}"/>
          </ac:spMkLst>
        </pc:spChg>
        <pc:spChg chg="del">
          <ac:chgData name="Marc Pierrot" userId="9b9971942ae026cc" providerId="LiveId" clId="{D2A2B3D6-7A34-4152-AD21-E086BA35DA99}" dt="2022-02-24T02:42:51.902" v="1120"/>
          <ac:spMkLst>
            <pc:docMk/>
            <pc:sldMk cId="3087407898" sldId="275"/>
            <ac:spMk id="3" creationId="{37D69031-BA11-42E4-865F-CC1562078A37}"/>
          </ac:spMkLst>
        </pc:spChg>
        <pc:spChg chg="add">
          <ac:chgData name="Marc Pierrot" userId="9b9971942ae026cc" providerId="LiveId" clId="{D2A2B3D6-7A34-4152-AD21-E086BA35DA99}" dt="2022-02-24T02:43:36.685" v="1146" actId="26606"/>
          <ac:spMkLst>
            <pc:docMk/>
            <pc:sldMk cId="3087407898" sldId="275"/>
            <ac:spMk id="9" creationId="{6753252F-4873-4F63-801D-CC719279A7D5}"/>
          </ac:spMkLst>
        </pc:spChg>
        <pc:spChg chg="add">
          <ac:chgData name="Marc Pierrot" userId="9b9971942ae026cc" providerId="LiveId" clId="{D2A2B3D6-7A34-4152-AD21-E086BA35DA99}" dt="2022-02-24T02:43:36.685" v="1146" actId="26606"/>
          <ac:spMkLst>
            <pc:docMk/>
            <pc:sldMk cId="3087407898" sldId="275"/>
            <ac:spMk id="11" creationId="{047C8CCB-F95D-4249-92DD-651249D3535A}"/>
          </ac:spMkLst>
        </pc:spChg>
        <pc:picChg chg="add mod modCrop">
          <ac:chgData name="Marc Pierrot" userId="9b9971942ae026cc" providerId="LiveId" clId="{D2A2B3D6-7A34-4152-AD21-E086BA35DA99}" dt="2022-02-24T14:09:04.975" v="1292" actId="14100"/>
          <ac:picMkLst>
            <pc:docMk/>
            <pc:sldMk cId="3087407898" sldId="275"/>
            <ac:picMk id="4" creationId="{776A5A98-CD46-45A4-8B7B-B4AC6DE0A9AC}"/>
          </ac:picMkLst>
        </pc:picChg>
      </pc:sldChg>
      <pc:sldChg chg="addSp delSp modSp new mod setBg modAnim">
        <pc:chgData name="Marc Pierrot" userId="9b9971942ae026cc" providerId="LiveId" clId="{D2A2B3D6-7A34-4152-AD21-E086BA35DA99}" dt="2022-02-24T03:01:31.240" v="1265"/>
        <pc:sldMkLst>
          <pc:docMk/>
          <pc:sldMk cId="2901735274" sldId="276"/>
        </pc:sldMkLst>
        <pc:spChg chg="mod ord">
          <ac:chgData name="Marc Pierrot" userId="9b9971942ae026cc" providerId="LiveId" clId="{D2A2B3D6-7A34-4152-AD21-E086BA35DA99}" dt="2022-02-24T03:00:11.976" v="1257" actId="26606"/>
          <ac:spMkLst>
            <pc:docMk/>
            <pc:sldMk cId="2901735274" sldId="276"/>
            <ac:spMk id="2" creationId="{359FF4BF-FF75-48B6-8DD5-A602B5850C51}"/>
          </ac:spMkLst>
        </pc:spChg>
        <pc:spChg chg="del">
          <ac:chgData name="Marc Pierrot" userId="9b9971942ae026cc" providerId="LiveId" clId="{D2A2B3D6-7A34-4152-AD21-E086BA35DA99}" dt="2022-02-24T02:49:52.056" v="1198" actId="478"/>
          <ac:spMkLst>
            <pc:docMk/>
            <pc:sldMk cId="2901735274" sldId="276"/>
            <ac:spMk id="3" creationId="{A05AE1E7-9332-4886-A886-68465C9BE8B0}"/>
          </ac:spMkLst>
        </pc:spChg>
        <pc:spChg chg="del mod">
          <ac:chgData name="Marc Pierrot" userId="9b9971942ae026cc" providerId="LiveId" clId="{D2A2B3D6-7A34-4152-AD21-E086BA35DA99}" dt="2022-02-24T02:56:36.549" v="1246" actId="22"/>
          <ac:spMkLst>
            <pc:docMk/>
            <pc:sldMk cId="2901735274" sldId="276"/>
            <ac:spMk id="4" creationId="{2FE375FA-EE25-4DFF-8D50-2DC21518A8FF}"/>
          </ac:spMkLst>
        </pc:spChg>
        <pc:spChg chg="del">
          <ac:chgData name="Marc Pierrot" userId="9b9971942ae026cc" providerId="LiveId" clId="{D2A2B3D6-7A34-4152-AD21-E086BA35DA99}" dt="2022-02-24T02:49:54.732" v="1199" actId="478"/>
          <ac:spMkLst>
            <pc:docMk/>
            <pc:sldMk cId="2901735274" sldId="276"/>
            <ac:spMk id="5" creationId="{8EEA54B0-B3CC-40F7-8EC1-48FE2A26F404}"/>
          </ac:spMkLst>
        </pc:spChg>
        <pc:spChg chg="del mod">
          <ac:chgData name="Marc Pierrot" userId="9b9971942ae026cc" providerId="LiveId" clId="{D2A2B3D6-7A34-4152-AD21-E086BA35DA99}" dt="2022-02-24T02:59:37.796" v="1251" actId="22"/>
          <ac:spMkLst>
            <pc:docMk/>
            <pc:sldMk cId="2901735274" sldId="276"/>
            <ac:spMk id="6" creationId="{D4A14937-0843-4D0D-B9BB-FB7A77839DBA}"/>
          </ac:spMkLst>
        </pc:spChg>
        <pc:spChg chg="add del">
          <ac:chgData name="Marc Pierrot" userId="9b9971942ae026cc" providerId="LiveId" clId="{D2A2B3D6-7A34-4152-AD21-E086BA35DA99}" dt="2022-02-24T03:00:11.973" v="1256" actId="26606"/>
          <ac:spMkLst>
            <pc:docMk/>
            <pc:sldMk cId="2901735274" sldId="276"/>
            <ac:spMk id="15" creationId="{2151139A-886F-4B97-8815-729AD3831BBD}"/>
          </ac:spMkLst>
        </pc:spChg>
        <pc:spChg chg="add del">
          <ac:chgData name="Marc Pierrot" userId="9b9971942ae026cc" providerId="LiveId" clId="{D2A2B3D6-7A34-4152-AD21-E086BA35DA99}" dt="2022-02-24T03:00:11.973" v="1256" actId="26606"/>
          <ac:spMkLst>
            <pc:docMk/>
            <pc:sldMk cId="2901735274" sldId="276"/>
            <ac:spMk id="17" creationId="{AB5E08C4-8CDD-4623-A5B8-E998C6DEE3B7}"/>
          </ac:spMkLst>
        </pc:spChg>
        <pc:spChg chg="add del">
          <ac:chgData name="Marc Pierrot" userId="9b9971942ae026cc" providerId="LiveId" clId="{D2A2B3D6-7A34-4152-AD21-E086BA35DA99}" dt="2022-02-24T03:00:11.973" v="1256" actId="26606"/>
          <ac:spMkLst>
            <pc:docMk/>
            <pc:sldMk cId="2901735274" sldId="276"/>
            <ac:spMk id="19" creationId="{15F33878-D502-4FFA-8ACE-F2AECDB2A23F}"/>
          </ac:spMkLst>
        </pc:spChg>
        <pc:spChg chg="add del">
          <ac:chgData name="Marc Pierrot" userId="9b9971942ae026cc" providerId="LiveId" clId="{D2A2B3D6-7A34-4152-AD21-E086BA35DA99}" dt="2022-02-24T03:00:11.973" v="1256" actId="26606"/>
          <ac:spMkLst>
            <pc:docMk/>
            <pc:sldMk cId="2901735274" sldId="276"/>
            <ac:spMk id="21" creationId="{D3539FEE-81D3-4406-802E-60B20B16F4F6}"/>
          </ac:spMkLst>
        </pc:spChg>
        <pc:spChg chg="add del">
          <ac:chgData name="Marc Pierrot" userId="9b9971942ae026cc" providerId="LiveId" clId="{D2A2B3D6-7A34-4152-AD21-E086BA35DA99}" dt="2022-02-24T03:00:11.973" v="1256" actId="26606"/>
          <ac:spMkLst>
            <pc:docMk/>
            <pc:sldMk cId="2901735274" sldId="276"/>
            <ac:spMk id="23" creationId="{DC701763-729E-462F-A5A8-E0DEFEB1E2E4}"/>
          </ac:spMkLst>
        </pc:spChg>
        <pc:spChg chg="add">
          <ac:chgData name="Marc Pierrot" userId="9b9971942ae026cc" providerId="LiveId" clId="{D2A2B3D6-7A34-4152-AD21-E086BA35DA99}" dt="2022-02-24T03:00:11.976" v="1257" actId="26606"/>
          <ac:spMkLst>
            <pc:docMk/>
            <pc:sldMk cId="2901735274" sldId="276"/>
            <ac:spMk id="25" creationId="{73DE2CFE-42F2-48F0-8706-5264E012B10C}"/>
          </ac:spMkLst>
        </pc:spChg>
        <pc:picChg chg="add mod ord">
          <ac:chgData name="Marc Pierrot" userId="9b9971942ae026cc" providerId="LiveId" clId="{D2A2B3D6-7A34-4152-AD21-E086BA35DA99}" dt="2022-02-24T03:00:28.345" v="1262" actId="14100"/>
          <ac:picMkLst>
            <pc:docMk/>
            <pc:sldMk cId="2901735274" sldId="276"/>
            <ac:picMk id="8" creationId="{536F105A-4B94-430D-B03F-6A58F70A5E51}"/>
          </ac:picMkLst>
        </pc:picChg>
        <pc:picChg chg="add mod ord">
          <ac:chgData name="Marc Pierrot" userId="9b9971942ae026cc" providerId="LiveId" clId="{D2A2B3D6-7A34-4152-AD21-E086BA35DA99}" dt="2022-02-24T03:00:17.974" v="1259" actId="14100"/>
          <ac:picMkLst>
            <pc:docMk/>
            <pc:sldMk cId="2901735274" sldId="276"/>
            <ac:picMk id="10" creationId="{AE7D666A-DC29-4008-BEE7-CBAB3D364D2F}"/>
          </ac:picMkLst>
        </pc:picChg>
      </pc:sldChg>
      <pc:sldChg chg="addSp delSp modSp new mod modTransition setBg modAnim">
        <pc:chgData name="Marc Pierrot" userId="9b9971942ae026cc" providerId="LiveId" clId="{D2A2B3D6-7A34-4152-AD21-E086BA35DA99}" dt="2022-02-28T21:46:13.524" v="1368"/>
        <pc:sldMkLst>
          <pc:docMk/>
          <pc:sldMk cId="2191853101" sldId="277"/>
        </pc:sldMkLst>
        <pc:spChg chg="mod">
          <ac:chgData name="Marc Pierrot" userId="9b9971942ae026cc" providerId="LiveId" clId="{D2A2B3D6-7A34-4152-AD21-E086BA35DA99}" dt="2022-02-28T21:45:38.252" v="1361" actId="26606"/>
          <ac:spMkLst>
            <pc:docMk/>
            <pc:sldMk cId="2191853101" sldId="277"/>
            <ac:spMk id="2" creationId="{7FCCC85E-F642-4ED9-BACA-50DDE88BB303}"/>
          </ac:spMkLst>
        </pc:spChg>
        <pc:spChg chg="del">
          <ac:chgData name="Marc Pierrot" userId="9b9971942ae026cc" providerId="LiveId" clId="{D2A2B3D6-7A34-4152-AD21-E086BA35DA99}" dt="2022-02-28T21:45:33.334" v="1360"/>
          <ac:spMkLst>
            <pc:docMk/>
            <pc:sldMk cId="2191853101" sldId="277"/>
            <ac:spMk id="3" creationId="{5A1D6F96-4D22-4BC8-83DE-5269F063B3AA}"/>
          </ac:spMkLst>
        </pc:spChg>
        <pc:spChg chg="add">
          <ac:chgData name="Marc Pierrot" userId="9b9971942ae026cc" providerId="LiveId" clId="{D2A2B3D6-7A34-4152-AD21-E086BA35DA99}" dt="2022-02-28T21:45:38.252" v="1361" actId="26606"/>
          <ac:spMkLst>
            <pc:docMk/>
            <pc:sldMk cId="2191853101" sldId="277"/>
            <ac:spMk id="71" creationId="{D4771268-CB57-404A-9271-370EB28F6090}"/>
          </ac:spMkLst>
        </pc:spChg>
        <pc:picChg chg="add mod">
          <ac:chgData name="Marc Pierrot" userId="9b9971942ae026cc" providerId="LiveId" clId="{D2A2B3D6-7A34-4152-AD21-E086BA35DA99}" dt="2022-02-28T21:45:56.578" v="1363" actId="27614"/>
          <ac:picMkLst>
            <pc:docMk/>
            <pc:sldMk cId="2191853101" sldId="277"/>
            <ac:picMk id="1026" creationId="{1B09BE34-F8B9-47E3-BBDB-AED50A48303F}"/>
          </ac:picMkLst>
        </pc:picChg>
      </pc:sldChg>
      <pc:sldChg chg="delSp modSp new del mod">
        <pc:chgData name="Marc Pierrot" userId="9b9971942ae026cc" providerId="LiveId" clId="{D2A2B3D6-7A34-4152-AD21-E086BA35DA99}" dt="2022-02-24T14:12:53.994" v="1345" actId="47"/>
        <pc:sldMkLst>
          <pc:docMk/>
          <pc:sldMk cId="2947499076" sldId="277"/>
        </pc:sldMkLst>
        <pc:spChg chg="mod">
          <ac:chgData name="Marc Pierrot" userId="9b9971942ae026cc" providerId="LiveId" clId="{D2A2B3D6-7A34-4152-AD21-E086BA35DA99}" dt="2022-02-24T14:11:56.803" v="1305" actId="14100"/>
          <ac:spMkLst>
            <pc:docMk/>
            <pc:sldMk cId="2947499076" sldId="277"/>
            <ac:spMk id="2" creationId="{13827009-EE41-455A-B28A-CFCE6C5AB797}"/>
          </ac:spMkLst>
        </pc:spChg>
        <pc:spChg chg="del mod">
          <ac:chgData name="Marc Pierrot" userId="9b9971942ae026cc" providerId="LiveId" clId="{D2A2B3D6-7A34-4152-AD21-E086BA35DA99}" dt="2022-02-24T14:11:41.708" v="1302" actId="478"/>
          <ac:spMkLst>
            <pc:docMk/>
            <pc:sldMk cId="2947499076" sldId="277"/>
            <ac:spMk id="3" creationId="{9A6A6E92-EDE6-487D-A157-82B9A05C2049}"/>
          </ac:spMkLst>
        </pc:spChg>
        <pc:spChg chg="mod">
          <ac:chgData name="Marc Pierrot" userId="9b9971942ae026cc" providerId="LiveId" clId="{D2A2B3D6-7A34-4152-AD21-E086BA35DA99}" dt="2022-02-24T14:12:32.253" v="1344" actId="20577"/>
          <ac:spMkLst>
            <pc:docMk/>
            <pc:sldMk cId="2947499076" sldId="277"/>
            <ac:spMk id="4" creationId="{C97C99F3-331B-45AD-B0E7-91F15311FDC7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1A327-1BBC-438F-A717-C74E4A67EA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8C55FE-F5B4-4B4F-9F96-C6761606D3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BE0B8C-A3FB-464B-9429-76BCC4F23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EFD440-8E7F-4953-8ABD-933387F14C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74D0C-A8BD-4724-9E34-892E9FF53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7511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87A516-CD44-4965-9E58-B27B14782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2B5C6D-D285-4C1A-B9F4-30D0D60525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BBD2B-A121-456A-B87A-758198F6C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CF2C4F-FC50-4FF4-8529-E1FA4EE1D4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ABB1A5-D057-4D0B-82D2-0E1C74C6BF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7190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BD95D6-89BA-4F32-BC87-56DB0D7978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C23846-AC76-4B30-B414-23C1E7CE3C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A29B43-A621-494B-8BF3-083403B83D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6D192-85A5-4439-9160-AA65A05F57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F624F4-EB26-41BE-8B62-0F700B86C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798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82AF5F-08EC-4C98-BA0F-BF0142B93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3A9DD-FE04-4489-A3E0-65804F6F34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69B307-4F4B-46E8-8AB4-3007FD9C7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0061C9-4ADE-447E-B186-436963FE1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768310-6B81-42C4-8A22-09CCF2BEFC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435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6C874-EAE0-4B9A-A21A-B867E6F1F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4C2A71-F5B4-4071-8B41-2FD33F244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153F7-101F-412B-83B6-47627CD684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E909D3-0CCF-42A3-A05E-85ED7BC671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65BBBB-AC3A-4FD1-891F-D6BF481C26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0561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34A5A7-52B3-4A5D-AF95-F63EB2F9B6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373500-A106-4F60-AF37-5CBD287CD1C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94DB8E-0AAC-4DAC-A90C-7F30569322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6B182E-0558-450E-91C4-EDC596F80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8FE782-DB18-4764-A690-CE9D4E297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998B6E-9055-4F1C-B86C-7A679AB2F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2911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99F967-A3C7-4AB3-B366-4284325085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BDCE19-7EC6-4C90-8A8D-5872C01B2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9F495A-8DE0-4C6C-B527-99BE38718D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EB1B6-63D1-4C69-ABFB-8DA87F4839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87C638-F84A-4062-9D5E-FC9577F7AE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ACC076-1752-481B-94CF-9E7FDCC19A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6CA7AA-88C2-49BD-A6D0-6D4C6B7C5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7DAAD5-58D3-49F1-A101-9E60824F8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2504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B603F-5501-4C53-A16A-66671A6ACD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5E1255-6F80-4FBF-86AD-2FBAE9FA8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B32033-F72A-463B-B527-38E2EB6E5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13FD1FB-F9E1-4715-B93A-DE7484C798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56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ECA9D7B-72C1-4421-A398-CC4C1C799D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2792568-D6A6-4DE1-A065-112B962B4B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FC6A2C-3385-4229-A538-CC37D09213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052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F011E-E54C-4142-BDC5-02866EFF0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0336D-E7A8-4753-BCB0-7545C7850A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15A7E6-AB79-4718-813E-5EE4A0FC0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D9514F-C61A-451F-95BC-AFF039669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769A481-E3F6-4A1F-BF51-54BEB0D20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907838-B00B-4061-83E9-8F5E10D6A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44500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CC9F8-D7F3-46A2-8347-67FF317D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38BC4B5-850D-47FE-8441-0AF6EB5B826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87DBE7-96C8-47AA-A62C-A204830B05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9C82FD-B837-4B36-AD47-A8728E4A8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2/28/2022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A2BAB2-218B-410D-88C6-12D5095852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932B2E-FD6E-4A1E-AC9B-58461824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326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5133FB-30F7-4060-BB2C-D4D8A6B769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8B598-FB71-4633-98E8-FBE6E6244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D888F7-4C24-465D-90E7-8E94B26886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2/28/2022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6A4333-85A4-4DEB-AD3C-9103AF0947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5B7072-D522-44E9-93D9-F88E4F0F5AB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5442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2" r:id="rId1"/>
    <p:sldLayoutId id="2147483943" r:id="rId2"/>
    <p:sldLayoutId id="2147483944" r:id="rId3"/>
    <p:sldLayoutId id="2147483945" r:id="rId4"/>
    <p:sldLayoutId id="2147483946" r:id="rId5"/>
    <p:sldLayoutId id="2147483947" r:id="rId6"/>
    <p:sldLayoutId id="2147483948" r:id="rId7"/>
    <p:sldLayoutId id="2147483949" r:id="rId8"/>
    <p:sldLayoutId id="2147483950" r:id="rId9"/>
    <p:sldLayoutId id="2147483951" r:id="rId10"/>
    <p:sldLayoutId id="214748395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 abstract cyber space concept">
            <a:extLst>
              <a:ext uri="{FF2B5EF4-FFF2-40B4-BE49-F238E27FC236}">
                <a16:creationId xmlns:a16="http://schemas.microsoft.com/office/drawing/2014/main" id="{F6E5E5B5-4CCB-41B3-BA43-832501E0C4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9"/>
          <a:stretch/>
        </p:blipFill>
        <p:spPr>
          <a:xfrm>
            <a:off x="20" y="10"/>
            <a:ext cx="12199237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3488DFB-DF2D-4A73-807E-AC269452F4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0890" y="1061686"/>
            <a:ext cx="8224553" cy="1820215"/>
          </a:xfrm>
        </p:spPr>
        <p:txBody>
          <a:bodyPr anchor="t">
            <a:normAutofit/>
          </a:bodyPr>
          <a:lstStyle/>
          <a:p>
            <a:r>
              <a:rPr lang="en-US" sz="6600" dirty="0">
                <a:solidFill>
                  <a:srgbClr val="FFFFFF"/>
                </a:solidFill>
              </a:rPr>
              <a:t>Project 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458C2-9613-4CD3-B75A-1A13C5DAD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53795"/>
            <a:ext cx="10282030" cy="1021545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Marc L Pierrot</a:t>
            </a:r>
          </a:p>
          <a:p>
            <a:pPr>
              <a:lnSpc>
                <a:spcPct val="90000"/>
              </a:lnSpc>
            </a:pPr>
            <a:endParaRPr lang="en-US" sz="900" dirty="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400" dirty="0">
                <a:solidFill>
                  <a:srgbClr val="FFFFFF"/>
                </a:solidFill>
              </a:rPr>
              <a:t>Prof: Michael Garrett</a:t>
            </a:r>
          </a:p>
        </p:txBody>
      </p:sp>
    </p:spTree>
    <p:extLst>
      <p:ext uri="{BB962C8B-B14F-4D97-AF65-F5344CB8AC3E}">
        <p14:creationId xmlns:p14="http://schemas.microsoft.com/office/powerpoint/2010/main" val="23088288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5C35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6CC348-50E1-4AD6-A042-B7D554ACAB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Wireshark Capture</a:t>
            </a:r>
          </a:p>
        </p:txBody>
      </p:sp>
      <p:pic>
        <p:nvPicPr>
          <p:cNvPr id="4" name="Picture Placeholder 7" descr="A picture containing text, screenshot, monitor, computer&#10;&#10;Description automatically generated">
            <a:extLst>
              <a:ext uri="{FF2B5EF4-FFF2-40B4-BE49-F238E27FC236}">
                <a16:creationId xmlns:a16="http://schemas.microsoft.com/office/drawing/2014/main" id="{776A5A98-CD46-45A4-8B7B-B4AC6DE0A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1" t="17144" r="12997" b="21923"/>
          <a:stretch/>
        </p:blipFill>
        <p:spPr>
          <a:xfrm>
            <a:off x="3636335" y="611372"/>
            <a:ext cx="8314660" cy="4896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407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00100" y="1491343"/>
            <a:ext cx="3333749" cy="3499103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CCC85E-F642-4ED9-BACA-50DDE88BB3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8700" y="1967266"/>
            <a:ext cx="2628900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Recomandation</a:t>
            </a:r>
          </a:p>
        </p:txBody>
      </p:sp>
      <p:pic>
        <p:nvPicPr>
          <p:cNvPr id="1026" name="Picture 2" descr="Diagram&#10;&#10;Description automatically generated">
            <a:extLst>
              <a:ext uri="{FF2B5EF4-FFF2-40B4-BE49-F238E27FC236}">
                <a16:creationId xmlns:a16="http://schemas.microsoft.com/office/drawing/2014/main" id="{1B09BE34-F8B9-47E3-BBDB-AED50A48303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777316" y="1329771"/>
            <a:ext cx="6780700" cy="4196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9185310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2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1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3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5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E5C5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DAEA0-E1E2-4E17-B90B-6F6A5AF97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Network Diagram</a:t>
            </a:r>
          </a:p>
        </p:txBody>
      </p:sp>
      <p:pic>
        <p:nvPicPr>
          <p:cNvPr id="4" name="Picture Placeholder 5" descr="Chart, waterfall chart&#10;&#10;Description automatically generated">
            <a:extLst>
              <a:ext uri="{FF2B5EF4-FFF2-40B4-BE49-F238E27FC236}">
                <a16:creationId xmlns:a16="http://schemas.microsoft.com/office/drawing/2014/main" id="{C33EC779-AA09-4995-9A38-48CA7ADA4B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560" b="18648"/>
          <a:stretch/>
        </p:blipFill>
        <p:spPr>
          <a:xfrm>
            <a:off x="3689498" y="808074"/>
            <a:ext cx="8160488" cy="4640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976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500">
        <p:checker/>
      </p:transition>
    </mc:Choice>
    <mc:Fallback xmlns="">
      <p:transition spd="slow">
        <p:checker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5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A58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27B9C5-68D9-4872-A8D7-11065C521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The Virtual Box</a:t>
            </a:r>
          </a:p>
        </p:txBody>
      </p:sp>
      <p:pic>
        <p:nvPicPr>
          <p:cNvPr id="4" name="Picture Placeholder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272A8C5D-6D3B-439F-AEA6-83641200F8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" r="539"/>
          <a:stretch>
            <a:fillRect/>
          </a:stretch>
        </p:blipFill>
        <p:spPr>
          <a:xfrm>
            <a:off x="4038600" y="1383594"/>
            <a:ext cx="7188199" cy="4087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67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73B6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A3817E0-2603-40BF-9833-74171862D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4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CEO PC Troubleshoot(connect to www.seclab.net)</a:t>
            </a:r>
          </a:p>
        </p:txBody>
      </p:sp>
      <p:pic>
        <p:nvPicPr>
          <p:cNvPr id="4" name="Picture Placeholder 5" descr="A screenshot of a computer&#10;&#10;Description automatically generated">
            <a:extLst>
              <a:ext uri="{FF2B5EF4-FFF2-40B4-BE49-F238E27FC236}">
                <a16:creationId xmlns:a16="http://schemas.microsoft.com/office/drawing/2014/main" id="{8641F0CA-35CD-40F7-9B30-5A9752570F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" b="62"/>
          <a:stretch>
            <a:fillRect/>
          </a:stretch>
        </p:blipFill>
        <p:spPr>
          <a:xfrm>
            <a:off x="4038600" y="1408131"/>
            <a:ext cx="7188199" cy="40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9458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owchart: Document 12">
            <a:extLst>
              <a:ext uri="{FF2B5EF4-FFF2-40B4-BE49-F238E27FC236}">
                <a16:creationId xmlns:a16="http://schemas.microsoft.com/office/drawing/2014/main" id="{D12DDE76-C203-4047-9998-63900085B5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175" y="0"/>
            <a:ext cx="3248025" cy="3400426"/>
          </a:xfrm>
          <a:prstGeom prst="flowChartDocumen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5DA00-6457-4E1E-85AC-4EE95C64D2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162"/>
            <a:ext cx="2840182" cy="237114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Social Media Security Policy(download)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2F8B5-ECD5-447F-ADEB-2B68F9694D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07933" y="756822"/>
            <a:ext cx="7347537" cy="5345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763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3" dur="20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BE2F8A-EC91-42E7-9975-6C60E99A5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30" y="271677"/>
            <a:ext cx="3505495" cy="57221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600" b="1" kern="1200" dirty="0">
                <a:solidFill>
                  <a:schemeClr val="tx1"/>
                </a:solidFill>
                <a:latin typeface="+mn-lt"/>
                <a:ea typeface="+mj-ea"/>
                <a:cs typeface="+mj-cs"/>
              </a:rPr>
              <a:t>OS Version &amp; IP Configuration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06553D-B4E3-42CD-ACF0-882180BBA0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8931" y="843890"/>
            <a:ext cx="3505494" cy="5379929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b="1" u="sng" dirty="0"/>
              <a:t>CEO PC 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OS Version: Centos , Release 6.4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IP address: 192.168.0.24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Subnet Mask: 255.255.255.0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Default Gateway: 192.168.0.1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u="sng" dirty="0"/>
              <a:t>Web Servers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OS Version: Ubuntu 8.04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IP Address: 10.200.0.12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Subnet Mask: 255.255.255.0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Default Gateway: 10.200.0.9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u="sng" dirty="0"/>
              <a:t>DNS servers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OS Version: Red hat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IP Address: 10.200.0.11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Subnet Mask: 255.255.255.248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b="1" dirty="0"/>
              <a:t>Default Gateway: 10.200.0.9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sz="800" b="1" u="sng" dirty="0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1FCD8BA-65C1-4D36-BCA1-8E341EA2F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259" r="6463" b="1"/>
          <a:stretch/>
        </p:blipFill>
        <p:spPr>
          <a:xfrm>
            <a:off x="5787802" y="807593"/>
            <a:ext cx="5255451" cy="5239568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103677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switch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1000" fill="hold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2" fill="hold">
                      <p:stCondLst>
                        <p:cond delay="indefinite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10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2366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FC0E91-848B-49EB-B926-99EF7646A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New User Name</a:t>
            </a:r>
          </a:p>
        </p:txBody>
      </p:sp>
      <p:pic>
        <p:nvPicPr>
          <p:cNvPr id="4" name="Picture Placeholder 5" descr="Text&#10;&#10;Description automatically generated">
            <a:extLst>
              <a:ext uri="{FF2B5EF4-FFF2-40B4-BE49-F238E27FC236}">
                <a16:creationId xmlns:a16="http://schemas.microsoft.com/office/drawing/2014/main" id="{A3065278-6CAD-40FF-B1A7-7C50BB946B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652" t="7598" r="13444" b="10543"/>
          <a:stretch/>
        </p:blipFill>
        <p:spPr>
          <a:xfrm>
            <a:off x="4038600" y="680484"/>
            <a:ext cx="7188199" cy="5401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12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CCBFF-4282-4FA0-AE0F-45EB3E4F8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8979" y="233781"/>
            <a:ext cx="9905999" cy="846307"/>
          </a:xfrm>
        </p:spPr>
        <p:txBody>
          <a:bodyPr>
            <a:normAutofit/>
          </a:bodyPr>
          <a:lstStyle/>
          <a:p>
            <a:r>
              <a:rPr lang="en-US" sz="3600" dirty="0"/>
              <a:t>Scan on the DNS Server and the Web Server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F4ED5D62-2B7E-4CAA-B41A-CFCE92EAA09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4138" y="1648048"/>
            <a:ext cx="5032375" cy="3386468"/>
          </a:xfr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71315665-E657-43E0-A6A0-DFCB6DF093E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333036" y="1201479"/>
            <a:ext cx="6629741" cy="5077047"/>
          </a:xfrm>
        </p:spPr>
      </p:pic>
    </p:spTree>
    <p:extLst>
      <p:ext uri="{BB962C8B-B14F-4D97-AF65-F5344CB8AC3E}">
        <p14:creationId xmlns:p14="http://schemas.microsoft.com/office/powerpoint/2010/main" val="2626538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8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Down Arrow 7">
            <a:extLst>
              <a:ext uri="{FF2B5EF4-FFF2-40B4-BE49-F238E27FC236}">
                <a16:creationId xmlns:a16="http://schemas.microsoft.com/office/drawing/2014/main" id="{73DE2CFE-42F2-48F0-8706-5264E012B1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5662795" y="-3745097"/>
            <a:ext cx="1354979" cy="10750169"/>
          </a:xfrm>
          <a:prstGeom prst="downArrow">
            <a:avLst>
              <a:gd name="adj1" fmla="val 100000"/>
              <a:gd name="adj2" fmla="val 22582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36F105A-4B94-430D-B03F-6A58F70A5E5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09353" y="2461437"/>
            <a:ext cx="4984973" cy="4279605"/>
          </a:xfr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AE7D666A-DC29-4008-BEE7-CBAB3D364D2F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5462588" y="2559090"/>
            <a:ext cx="5888038" cy="418195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59FF4BF-FF75-48B6-8DD5-A602B5850C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6932" y="1204109"/>
            <a:ext cx="10023398" cy="85789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Trusted Network &amp; Untrusted </a:t>
            </a:r>
          </a:p>
        </p:txBody>
      </p:sp>
    </p:spTree>
    <p:extLst>
      <p:ext uri="{BB962C8B-B14F-4D97-AF65-F5344CB8AC3E}">
        <p14:creationId xmlns:p14="http://schemas.microsoft.com/office/powerpoint/2010/main" val="290173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616</TotalTime>
  <Words>116</Words>
  <Application>Microsoft Office PowerPoint</Application>
  <PresentationFormat>Widescreen</PresentationFormat>
  <Paragraphs>29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Project A</vt:lpstr>
      <vt:lpstr>Network Diagram</vt:lpstr>
      <vt:lpstr>The Virtual Box</vt:lpstr>
      <vt:lpstr>CEO PC Troubleshoot(connect to www.seclab.net)</vt:lpstr>
      <vt:lpstr>Social Media Security Policy(download)</vt:lpstr>
      <vt:lpstr>OS Version &amp; IP Configuration</vt:lpstr>
      <vt:lpstr>New User Name</vt:lpstr>
      <vt:lpstr>Scan on the DNS Server and the Web Server</vt:lpstr>
      <vt:lpstr>Trusted Network &amp; Untrusted </vt:lpstr>
      <vt:lpstr>Wireshark Capture</vt:lpstr>
      <vt:lpstr>Recomandation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A</dc:title>
  <dc:creator>Marc Pierrot</dc:creator>
  <cp:lastModifiedBy>Marc Pierrot</cp:lastModifiedBy>
  <cp:revision>1</cp:revision>
  <dcterms:created xsi:type="dcterms:W3CDTF">2022-02-19T12:34:01Z</dcterms:created>
  <dcterms:modified xsi:type="dcterms:W3CDTF">2022-02-28T21:46:13Z</dcterms:modified>
</cp:coreProperties>
</file>

<file path=docProps/thumbnail.jpeg>
</file>